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na Major Wright" initials="M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6886"/>
  </p:normalViewPr>
  <p:slideViewPr>
    <p:cSldViewPr snapToGrid="0" snapToObjects="1" showGuides="1">
      <p:cViewPr varScale="1">
        <p:scale>
          <a:sx n="65" d="100"/>
          <a:sy n="65" d="100"/>
        </p:scale>
        <p:origin x="-84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4553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kan blive ramt af hacking, også dig.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det er selvom du tror, at hackerne ikke kan snyde dig.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da-D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(Filmen varer 1:52)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da-D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 kan du se, hvor nemt det er,</a:t>
            </a:r>
            <a:r>
              <a:rPr lang="da-D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gøre noget, selvom det virker </a:t>
            </a:r>
            <a:r>
              <a:rPr lang="da-DK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helt fjollet.</a:t>
            </a:r>
            <a:endParaRPr lang="da-D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lang="da-DK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så er der måske nogle af jer der tænker: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”Det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gælder ikke mig, jeg har ikke noget, der er værd at stjæle”.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det har I alle sammen! Jeres kontooplysninger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 hjemmesider</a:t>
            </a:r>
            <a:r>
              <a:rPr lang="da-D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som 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alle har rigtig mange af – er nemlig penge værd på the dark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hvor hackere betaler for fx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e-mailadresser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sende </a:t>
            </a:r>
            <a:r>
              <a:rPr lang="da-DK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phishing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til.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adgangen til dine kontakter er penge værd, fordi det tilfører en besked meget mere troværdighed, når den kommer fra en, vi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kender.</a:t>
            </a:r>
            <a:endParaRPr lang="da-DK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[Rækkefølge og antal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 temaer</a:t>
            </a:r>
            <a:r>
              <a:rPr lang="da-D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 til underviser]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ammenligning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59578" y="750721"/>
            <a:ext cx="583372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759578" y="1876925"/>
            <a:ext cx="5833727" cy="43313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dhold med billedteks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508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lede med billedteks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og lodret teks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Lodret titel og teks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  <a:defRPr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  <a:defRPr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og indholdsobjek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fsnitsoverskrif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  <a:defRPr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fsnitsoverskrif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  <a:defRPr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4841"/>
            <a:ext cx="12192000" cy="6858000"/>
          </a:xfrm>
          <a:prstGeom prst="rect">
            <a:avLst/>
          </a:prstGeom>
          <a:gradFill>
            <a:gsLst>
              <a:gs pos="0">
                <a:srgbClr val="CDC9BB">
                  <a:alpha val="0"/>
                </a:srgbClr>
              </a:gs>
              <a:gs pos="99000">
                <a:srgbClr val="CAC8B9">
                  <a:alpha val="62745"/>
                </a:srgbClr>
              </a:gs>
              <a:gs pos="100000">
                <a:srgbClr val="CAC8B9">
                  <a:alpha val="62745"/>
                </a:srgbClr>
              </a:gs>
            </a:gsLst>
            <a:lin ang="162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CVDF6-c4jcs" TargetMode="External"/><Relationship Id="rId4" Type="http://schemas.openxmlformats.org/officeDocument/2006/relationships/hyperlink" Target="https://www.youtube.com/watch?v=Af0vA28XF-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BEBBAB"/>
              </a:gs>
              <a:gs pos="0">
                <a:srgbClr val="F4F1E2">
                  <a:shade val="67500"/>
                  <a:satMod val="115000"/>
                </a:srgbClr>
              </a:gs>
              <a:gs pos="20000">
                <a:srgbClr val="F4F1E2">
                  <a:shade val="100000"/>
                  <a:satMod val="115000"/>
                  <a:lumMod val="10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t="38039" r="42133" b="38628"/>
          <a:stretch/>
        </p:blipFill>
        <p:spPr>
          <a:xfrm>
            <a:off x="3462617" y="776186"/>
            <a:ext cx="5266765" cy="5137252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0" y="5913437"/>
            <a:ext cx="12192000" cy="94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88" y="6212132"/>
            <a:ext cx="2075447" cy="39240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71" y="6132047"/>
            <a:ext cx="1105150" cy="55257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57" y="6295008"/>
            <a:ext cx="1840597" cy="22665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33" y="6264401"/>
            <a:ext cx="475780" cy="287867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49" y="6220042"/>
            <a:ext cx="1188203" cy="3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buClr>
                <a:srgbClr val="415359"/>
              </a:buClr>
              <a:buSzPts val="2800"/>
              <a:buFont typeface="Arial"/>
              <a:buChar char="•"/>
            </a:pP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Det kan ramme os alle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70000"/>
            <a:ext cx="12192000" cy="81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78122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0" y="6279776"/>
            <a:ext cx="12192000" cy="578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Shape 138">
            <a:hlinkClick r:id="rId4"/>
          </p:cNvPr>
          <p:cNvSpPr txBox="1"/>
          <p:nvPr/>
        </p:nvSpPr>
        <p:spPr>
          <a:xfrm>
            <a:off x="1855693" y="6376472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8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https://www.youtube.com/watch?v=CVDF6-c4jcs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147918" y="6376472"/>
            <a:ext cx="18825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Link til video: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359316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</a:pPr>
            <a:r>
              <a:rPr lang="da-DK" sz="4000" b="1" i="0" u="none" strike="noStrike" cap="none" dirty="0" smtClean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Men: </a:t>
            </a:r>
            <a:r>
              <a:rPr lang="da-DK" sz="4000" b="1" i="0" u="none" strike="noStrike" cap="none" dirty="0">
                <a:solidFill>
                  <a:srgbClr val="415359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r>
              <a:rPr lang="da-DK" sz="4000" b="1" i="0" u="sng" strike="noStrike" cap="none" dirty="0">
                <a:solidFill>
                  <a:srgbClr val="415359"/>
                </a:solidFill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da-DK" sz="4000" b="1" i="0" u="none" strike="noStrike" cap="none" dirty="0">
                <a:solidFill>
                  <a:srgbClr val="415359"/>
                </a:solidFill>
                <a:latin typeface="Arial"/>
                <a:ea typeface="Arial"/>
                <a:cs typeface="Arial"/>
                <a:sym typeface="Arial"/>
              </a:rPr>
              <a:t> gøre en forskel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Arial"/>
              <a:buNone/>
            </a:pP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Hackeren udnytter dig, hvis du </a:t>
            </a:r>
            <a:r>
              <a:rPr lang="da-DK" sz="2800" b="1" i="0" u="sng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ikke</a:t>
            </a: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 gør noget!</a:t>
            </a:r>
          </a:p>
        </p:txBody>
      </p:sp>
      <p:grpSp>
        <p:nvGrpSpPr>
          <p:cNvPr id="147" name="Shape 147"/>
          <p:cNvGrpSpPr/>
          <p:nvPr/>
        </p:nvGrpSpPr>
        <p:grpSpPr>
          <a:xfrm>
            <a:off x="6793484" y="1359218"/>
            <a:ext cx="5201920" cy="5201920"/>
            <a:chOff x="3492500" y="843788"/>
            <a:chExt cx="5201920" cy="5201920"/>
          </a:xfrm>
        </p:grpSpPr>
        <p:pic>
          <p:nvPicPr>
            <p:cNvPr id="148" name="Shape 1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2500" y="843788"/>
              <a:ext cx="5201920" cy="5201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Shape 149"/>
            <p:cNvSpPr/>
            <p:nvPr/>
          </p:nvSpPr>
          <p:spPr>
            <a:xfrm rot="8130426">
              <a:off x="5598694" y="1915394"/>
              <a:ext cx="994611" cy="1058779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7150" cap="flat" cmpd="sng">
              <a:solidFill>
                <a:srgbClr val="41535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</a:pPr>
            <a:r>
              <a:rPr lang="da-DK" sz="4000" b="1" i="0" u="none" strike="noStrike" cap="none" dirty="0" smtClean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Men: </a:t>
            </a:r>
            <a:r>
              <a:rPr lang="da-DK" sz="4000" b="1" i="0" u="none" strike="noStrike" cap="none" dirty="0">
                <a:solidFill>
                  <a:srgbClr val="415359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r>
              <a:rPr lang="da-DK" sz="4000" b="1" i="0" u="sng" strike="noStrike" cap="none" dirty="0">
                <a:solidFill>
                  <a:srgbClr val="415359"/>
                </a:solidFill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da-DK" sz="4000" b="1" i="0" u="none" strike="noStrike" cap="none" dirty="0">
                <a:solidFill>
                  <a:srgbClr val="415359"/>
                </a:solidFill>
                <a:latin typeface="Arial"/>
                <a:ea typeface="Arial"/>
                <a:cs typeface="Arial"/>
                <a:sym typeface="Arial"/>
              </a:rPr>
              <a:t> gøre en forskel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Arial"/>
              <a:buNone/>
            </a:pPr>
            <a:r>
              <a:rPr lang="da-DK" sz="28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Hackeren udnytter dig, hvis du </a:t>
            </a:r>
            <a:r>
              <a:rPr lang="da-DK" sz="2800" b="1" i="0" u="sng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ikke</a:t>
            </a:r>
            <a:r>
              <a:rPr lang="da-DK" sz="28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 gør noget!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4153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Arial"/>
              <a:buNone/>
            </a:pPr>
            <a:r>
              <a:rPr lang="da-DK" sz="28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Selv små </a:t>
            </a:r>
            <a:r>
              <a:rPr lang="da-DK" sz="2800" b="0" i="0" u="none" strike="noStrike" cap="none" dirty="0" smtClean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ændringer </a:t>
            </a:r>
            <a:r>
              <a:rPr lang="da-DK" sz="28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vil gøre dig langt mere sikker på nettet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4153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6" name="Shape 156"/>
          <p:cNvGrpSpPr/>
          <p:nvPr/>
        </p:nvGrpSpPr>
        <p:grpSpPr>
          <a:xfrm>
            <a:off x="6798056" y="1359218"/>
            <a:ext cx="5201920" cy="5201920"/>
            <a:chOff x="3099308" y="609410"/>
            <a:chExt cx="5201920" cy="5201920"/>
          </a:xfrm>
        </p:grpSpPr>
        <p:pic>
          <p:nvPicPr>
            <p:cNvPr id="157" name="Shape 1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99308" y="609410"/>
              <a:ext cx="5201920" cy="5201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Shape 158"/>
            <p:cNvSpPr/>
            <p:nvPr/>
          </p:nvSpPr>
          <p:spPr>
            <a:xfrm rot="-2700000">
              <a:off x="5254431" y="2424731"/>
              <a:ext cx="994611" cy="1058779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7150" cap="flat" cmpd="sng">
              <a:solidFill>
                <a:srgbClr val="41535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</a:pPr>
            <a:r>
              <a:rPr lang="da-DK"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Hvad vil hackerne med dine informationer?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Arial"/>
              <a:buChar char="•"/>
            </a:pPr>
            <a:r>
              <a:rPr lang="da-DK" sz="28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Det handler ikke altid direkte om at stjæle DINE penge, ved fx at stjæle kontooplysninger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Arial"/>
              <a:buChar char="•"/>
            </a:pPr>
            <a:r>
              <a:rPr lang="da-DK" sz="28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Dine </a:t>
            </a:r>
            <a:r>
              <a:rPr lang="da-DK" sz="2800" b="0" i="1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r>
              <a:rPr lang="da-DK" sz="28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 er penge værd!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</a:pPr>
            <a:r>
              <a:rPr lang="da-DK" sz="28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Dine </a:t>
            </a:r>
            <a:r>
              <a:rPr lang="da-DK" sz="2800" b="0" i="1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kontakter</a:t>
            </a:r>
            <a:r>
              <a:rPr lang="da-DK" sz="28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 er penge værd!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9864" y="4525403"/>
            <a:ext cx="2035735" cy="203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7400" y="1761568"/>
            <a:ext cx="1780018" cy="178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2936" y="1324596"/>
            <a:ext cx="1892393" cy="189239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8861611" y="3353853"/>
            <a:ext cx="1254219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6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=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</a:pPr>
            <a:r>
              <a:rPr lang="da-DK"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Hvad skal vi igennem?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Consolas"/>
              <a:buAutoNum type="arabicPeriod"/>
            </a:pP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Hvordan undgår man falske beskeder?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Consolas"/>
              <a:buAutoNum type="arabicPeriod"/>
            </a:pP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Hvordan behandler man NemID sikkert?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Consolas"/>
              <a:buAutoNum type="arabicPeriod"/>
            </a:pP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Hvorfor er det vigtigt at lave sikkerhedskopier?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Consolas"/>
              <a:buAutoNum type="arabicPeriod"/>
            </a:pP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Hvordan laver man sikre kodeord, som man kan huske?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Consolas"/>
              <a:buAutoNum type="arabicPeriod"/>
            </a:pP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Hvordan holder man sine styresystemer opdateret?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ts val="4000"/>
              <a:buFont typeface="Verdana"/>
              <a:buNone/>
            </a:pPr>
            <a:r>
              <a:rPr lang="da-DK" sz="4000" b="1" i="0" u="sng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www.viholderhackerneude.dk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buClr>
                <a:srgbClr val="415359"/>
              </a:buClr>
              <a:buSzPts val="2400"/>
              <a:buFont typeface="Arial"/>
              <a:buNone/>
            </a:pPr>
            <a:r>
              <a:rPr lang="da-DK"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Du kan altid finde flere råd på denne hjemmeside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306</Words>
  <Application>Microsoft Office PowerPoint</Application>
  <PresentationFormat>Brugerdefineret</PresentationFormat>
  <Paragraphs>38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PowerPoint-præsentation</vt:lpstr>
      <vt:lpstr>PowerPoint-præsentation</vt:lpstr>
      <vt:lpstr>PowerPoint-præsentation</vt:lpstr>
      <vt:lpstr>Men: du kan gøre en forskel</vt:lpstr>
      <vt:lpstr>Men: du kan gøre en forskel</vt:lpstr>
      <vt:lpstr>Hvad vil hackerne med dine informationer?</vt:lpstr>
      <vt:lpstr>Hvad skal vi igennem?</vt:lpstr>
      <vt:lpstr>www.viholderhackerneude.dk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cp:lastModifiedBy>Eskil Sørensen</cp:lastModifiedBy>
  <cp:revision>5</cp:revision>
  <dcterms:modified xsi:type="dcterms:W3CDTF">2018-03-22T12:15:14Z</dcterms:modified>
</cp:coreProperties>
</file>