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628" r:id="rId2"/>
    <p:sldId id="629" r:id="rId3"/>
    <p:sldId id="627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utro" id="{81AE3802-B632-9B43-B4C6-A6C5CA0F6EDE}">
          <p14:sldIdLst>
            <p14:sldId id="628"/>
            <p14:sldId id="629"/>
            <p14:sldId id="627"/>
          </p14:sldIdLst>
        </p14:section>
      </p14:sectionLst>
    </p:ex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572" userDrawn="1">
          <p15:clr>
            <a:srgbClr val="A4A3A4"/>
          </p15:clr>
        </p15:guide>
        <p15:guide id="4" pos="483" userDrawn="1">
          <p15:clr>
            <a:srgbClr val="A4A3A4"/>
          </p15:clr>
        </p15:guide>
        <p15:guide id="5" pos="7401" userDrawn="1">
          <p15:clr>
            <a:srgbClr val="A4A3A4"/>
          </p15:clr>
        </p15:guide>
        <p15:guide id="6" orient="horz" pos="187" userDrawn="1">
          <p15:clr>
            <a:srgbClr val="A4A3A4"/>
          </p15:clr>
        </p15:guide>
        <p15:guide id="7" orient="horz" pos="4320" userDrawn="1">
          <p15:clr>
            <a:srgbClr val="A4A3A4"/>
          </p15:clr>
        </p15:guide>
        <p15:guide id="8" pos="71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E15D32"/>
    <a:srgbClr val="F1F1F1"/>
    <a:srgbClr val="91A4AE"/>
    <a:srgbClr val="415359"/>
    <a:srgbClr val="E77837"/>
    <a:srgbClr val="CBD5D4"/>
    <a:srgbClr val="EAE8DE"/>
    <a:srgbClr val="50B7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998"/>
    <p:restoredTop sz="79390"/>
  </p:normalViewPr>
  <p:slideViewPr>
    <p:cSldViewPr snapToGrid="0" snapToObjects="1" showGuides="1">
      <p:cViewPr>
        <p:scale>
          <a:sx n="75" d="100"/>
          <a:sy n="75" d="100"/>
        </p:scale>
        <p:origin x="144" y="896"/>
      </p:cViewPr>
      <p:guideLst>
        <p:guide pos="3840"/>
        <p:guide orient="horz" pos="572"/>
        <p:guide pos="483"/>
        <p:guide pos="7401"/>
        <p:guide orient="horz" pos="187"/>
        <p:guide orient="horz" pos="4320"/>
        <p:guide pos="719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B49B1A-B751-1A4E-85C5-7B0483E5CF64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E9E6E-17C2-6041-8354-A0DE2210341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2084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smtClean="0"/>
              <a:t>Husk I altid kan besøge denne side, og genfinde</a:t>
            </a:r>
            <a:r>
              <a:rPr lang="da-DK" baseline="0" dirty="0" smtClean="0"/>
              <a:t> mange af de tips og vejledninger, som vi har gennemgået i dag.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5E9E6E-17C2-6041-8354-A0DE2210341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70910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dirty="0" smtClean="0"/>
              <a:t>Klik for at redigere titeltypografien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2695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4398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32531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6251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36427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02176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3362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lnSpc>
                <a:spcPct val="100000"/>
              </a:lnSpc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90026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1596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rgbClr val="415359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05303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titeltypografien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teksttypografierne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4833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59578" y="750721"/>
            <a:ext cx="5833727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759578" y="1876925"/>
            <a:ext cx="5833727" cy="433136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a-DK" dirty="0" smtClean="0"/>
              <a:t>Klik for at redigere teksttypografierne i masteren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4841"/>
            <a:ext cx="12192000" cy="6858000"/>
          </a:xfrm>
          <a:prstGeom prst="rect">
            <a:avLst/>
          </a:prstGeom>
          <a:gradFill flip="none" rotWithShape="1">
            <a:gsLst>
              <a:gs pos="99000">
                <a:srgbClr val="CAC8B9">
                  <a:alpha val="63000"/>
                </a:srgbClr>
              </a:gs>
              <a:gs pos="0">
                <a:srgbClr val="F4F1E2">
                  <a:shade val="67500"/>
                  <a:satMod val="115000"/>
                  <a:alpha val="0"/>
                </a:srgbClr>
              </a:gs>
              <a:gs pos="0">
                <a:srgbClr val="F4F1E2">
                  <a:shade val="100000"/>
                  <a:satMod val="115000"/>
                  <a:lumMod val="100000"/>
                  <a:alpha val="63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titeltypografien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teksttypografierne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F378C-B9F8-DE42-AB17-03532C019E59}" type="datetimeFigureOut">
              <a:rPr lang="da-DK" smtClean="0"/>
              <a:t>22/12/2017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248780-CC14-8544-8789-86B3A463AB9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2077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0" r:id="rId4"/>
    <p:sldLayoutId id="2147483651" r:id="rId5"/>
    <p:sldLayoutId id="2147483663" r:id="rId6"/>
    <p:sldLayoutId id="2147483652" r:id="rId7"/>
    <p:sldLayoutId id="2147483653" r:id="rId8"/>
    <p:sldLayoutId id="2147483662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rgbClr val="415359"/>
          </a:solidFill>
          <a:latin typeface="Verdana" charset="0"/>
          <a:ea typeface="Verdana" charset="0"/>
          <a:cs typeface="Verdana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2800" kern="1200">
          <a:solidFill>
            <a:srgbClr val="415359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400" kern="1200">
          <a:solidFill>
            <a:srgbClr val="415359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000" kern="1200">
          <a:solidFill>
            <a:srgbClr val="415359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>
          <a:solidFill>
            <a:srgbClr val="415359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>
          <a:solidFill>
            <a:srgbClr val="41535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har vi været igennem?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Hvordan man undgår falske beskeder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Hvordan man behandler </a:t>
            </a:r>
            <a:r>
              <a:rPr lang="da-DK" dirty="0" err="1" smtClean="0"/>
              <a:t>NemID</a:t>
            </a:r>
            <a:r>
              <a:rPr lang="da-DK" dirty="0" smtClean="0"/>
              <a:t> sikkert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At det er vigtigt at lave sikkerhedskopier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Hvordan man laver sikre kodeord, som man kan huske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 smtClean="0"/>
              <a:t>Hvordan man holder styresystemer opdateret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3785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4000" u="sng" dirty="0" err="1" smtClean="0">
                <a:solidFill>
                  <a:srgbClr val="0070C0"/>
                </a:solidFill>
              </a:rPr>
              <a:t>www.viholderhackerneude.dk</a:t>
            </a:r>
            <a:endParaRPr lang="da-DK" sz="4000" u="sng" dirty="0">
              <a:solidFill>
                <a:srgbClr val="0070C0"/>
              </a:solidFill>
            </a:endParaRP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Du kan altid finde flere råd på denne hjemmeside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9633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Tak for i dag!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55" t="38039" r="42133" b="38628"/>
          <a:stretch/>
        </p:blipFill>
        <p:spPr>
          <a:xfrm>
            <a:off x="9553446" y="0"/>
            <a:ext cx="2766891" cy="2698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906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76200">
          <a:solidFill>
            <a:srgbClr val="E15D3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76200">
          <a:solidFill>
            <a:srgbClr val="E15D32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10639</TotalTime>
  <Words>78</Words>
  <Application>Microsoft Macintosh PowerPoint</Application>
  <PresentationFormat>Widescreen</PresentationFormat>
  <Paragraphs>11</Paragraphs>
  <Slides>3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Kontortema</vt:lpstr>
      <vt:lpstr>Hvad har vi været igennem?</vt:lpstr>
      <vt:lpstr>www.viholderhackerneude.dk</vt:lpstr>
      <vt:lpstr>Tak for i dag!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Mia Thiesen</dc:creator>
  <cp:lastModifiedBy>Mia Thiesen</cp:lastModifiedBy>
  <cp:revision>877</cp:revision>
  <cp:lastPrinted>2017-10-30T11:03:16Z</cp:lastPrinted>
  <dcterms:created xsi:type="dcterms:W3CDTF">2017-10-10T13:50:37Z</dcterms:created>
  <dcterms:modified xsi:type="dcterms:W3CDTF">2017-12-22T13:10:57Z</dcterms:modified>
</cp:coreProperties>
</file>