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s Peter Riisager" initials="jenri" lastIdx="2" clrIdx="0"/>
  <p:cmAuthor id="1" name="Anna Bay Damholt" initials="ABD" lastIdx="3" clrIdx="1"/>
  <p:cmAuthor id="2" name="Sofie Strøm Nielsen" initials="SSN" lastIdx="4" clrIdx="2"/>
  <p:cmAuthor id="3" name="Minna Major Wright" initials="MMW" lastIdx="9" clrIdx="3"/>
  <p:cmAuthor id="4" name="Eskil Sørensen" initials="ESS"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A4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5102"/>
    <p:restoredTop sz="70412" autoAdjust="0"/>
  </p:normalViewPr>
  <p:slideViewPr>
    <p:cSldViewPr snapToGrid="0" snapToObjects="1" showGuides="1">
      <p:cViewPr varScale="1">
        <p:scale>
          <a:sx n="70" d="100"/>
          <a:sy n="70" d="100"/>
        </p:scale>
        <p:origin x="245" y="53"/>
      </p:cViewPr>
      <p:guideLst>
        <p:guide orient="horz" pos="2160"/>
        <p:guide pos="384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wrap="square" lIns="91425" tIns="91425" rIns="91425" bIns="91425" anchor="t" anchorCtr="0"/>
          <a:lstStyle>
            <a:lvl1pPr marL="0" marR="0" lvl="0" indent="0" algn="l" rtl="0">
              <a:spcBef>
                <a:spcPts val="0"/>
              </a:spcBef>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wrap="square" lIns="91425" tIns="91425" rIns="91425" bIns="91425" anchor="t" anchorCtr="0"/>
          <a:lstStyle>
            <a:lvl1pPr marL="0" marR="0" lvl="0" indent="0" algn="r" rtl="0">
              <a:spcBef>
                <a:spcPts val="0"/>
              </a:spcBef>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400" cy="3600450"/>
          </a:xfrm>
          <a:prstGeom prst="rect">
            <a:avLst/>
          </a:prstGeom>
          <a:noFill/>
          <a:ln>
            <a:noFill/>
          </a:ln>
        </p:spPr>
        <p:txBody>
          <a:bodyPr wrap="square" lIns="91425" tIns="91425" rIns="91425" bIns="91425" anchor="t" anchorCtr="0"/>
          <a:lstStyle>
            <a:lvl1pPr marL="0" marR="0" lvl="0" indent="0" algn="l" rtl="0">
              <a:spcBef>
                <a:spcPts val="0"/>
              </a:spcBef>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SzPts val="1400"/>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wrap="square" lIns="91425" tIns="91425" rIns="91425" bIns="91425" anchor="b" anchorCtr="0"/>
          <a:lstStyle>
            <a:lvl1pPr marL="0" marR="0" lvl="0" indent="0" algn="l" rtl="0">
              <a:spcBef>
                <a:spcPts val="0"/>
              </a:spcBef>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da-DK" sz="1200" b="0" i="0" u="none" strike="noStrike" cap="none">
                <a:solidFill>
                  <a:schemeClr val="dk1"/>
                </a:solidFill>
                <a:latin typeface="Calibri"/>
                <a:ea typeface="Calibri"/>
                <a:cs typeface="Calibri"/>
                <a:sym typeface="Calibri"/>
              </a:rPr>
              <a:t>‹nr.›</a:t>
            </a:fld>
            <a:endParaRPr lang="da-DK"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8367174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marL="0" lvl="0" indent="0">
              <a:spcBef>
                <a:spcPts val="0"/>
              </a:spcBef>
              <a:buNone/>
            </a:pPr>
            <a:endParaRPr dirty="0"/>
          </a:p>
        </p:txBody>
      </p:sp>
      <p:sp>
        <p:nvSpPr>
          <p:cNvPr id="114" name="Shape 11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r>
              <a:rPr lang="da-DK" sz="1600" dirty="0"/>
              <a:t>Formålet med denne øvelse er at skabe en bevidsthed om</a:t>
            </a:r>
            <a:r>
              <a:rPr lang="da-DK" sz="1600" baseline="0" dirty="0"/>
              <a:t> hvem der er afsender på anmodningen? Er det personen selv eller har andre adgang til deres NemID? </a:t>
            </a:r>
            <a:endParaRPr lang="da-DK" sz="1600" dirty="0"/>
          </a:p>
          <a:p>
            <a:pPr marL="0" lvl="0" indent="0">
              <a:buNone/>
            </a:pPr>
            <a:endParaRPr lang="da-DK" sz="1600" dirty="0"/>
          </a:p>
        </p:txBody>
      </p:sp>
      <p:sp>
        <p:nvSpPr>
          <p:cNvPr id="4" name="Pladsholder til diasnummer 3"/>
          <p:cNvSpPr>
            <a:spLocks noGrp="1"/>
          </p:cNvSpPr>
          <p:nvPr>
            <p:ph type="sldNum" idx="10"/>
          </p:nvPr>
        </p:nvSpPr>
        <p:spPr/>
        <p:txBody>
          <a:bodyPr/>
          <a:lstStyle/>
          <a:p>
            <a:pPr marL="0" marR="0" lvl="0" indent="0" algn="r" rtl="0">
              <a:spcBef>
                <a:spcPts val="0"/>
              </a:spcBef>
              <a:buNone/>
            </a:pPr>
            <a:fld id="{00000000-1234-1234-1234-123412341234}" type="slidenum">
              <a:rPr lang="da-DK" sz="1200" b="0" i="0" u="none" strike="noStrike" cap="none" smtClean="0">
                <a:solidFill>
                  <a:schemeClr val="dk1"/>
                </a:solidFill>
                <a:latin typeface="Calibri"/>
                <a:ea typeface="Calibri"/>
                <a:cs typeface="Calibri"/>
                <a:sym typeface="Calibri"/>
              </a:rPr>
              <a:t>11</a:t>
            </a:fld>
            <a:endParaRPr lang="da-DK"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96179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pPr marL="685800" lvl="1" indent="-228600">
              <a:buAutoNum type="arabicPeriod"/>
            </a:pPr>
            <a:endParaRPr lang="da-DK" sz="1050" dirty="0"/>
          </a:p>
        </p:txBody>
      </p:sp>
      <p:sp>
        <p:nvSpPr>
          <p:cNvPr id="4" name="Pladsholder til diasnummer 3"/>
          <p:cNvSpPr>
            <a:spLocks noGrp="1"/>
          </p:cNvSpPr>
          <p:nvPr>
            <p:ph type="sldNum" idx="10"/>
          </p:nvPr>
        </p:nvSpPr>
        <p:spPr/>
        <p:txBody>
          <a:bodyPr/>
          <a:lstStyle/>
          <a:p>
            <a:pPr marL="0" marR="0" lvl="0" indent="0" algn="r" rtl="0">
              <a:spcBef>
                <a:spcPts val="0"/>
              </a:spcBef>
              <a:buNone/>
            </a:pPr>
            <a:fld id="{00000000-1234-1234-1234-123412341234}" type="slidenum">
              <a:rPr lang="da-DK" sz="1200" b="0" i="0" u="none" strike="noStrike" cap="none" smtClean="0">
                <a:solidFill>
                  <a:schemeClr val="dk1"/>
                </a:solidFill>
                <a:latin typeface="Calibri"/>
                <a:ea typeface="Calibri"/>
                <a:cs typeface="Calibri"/>
                <a:sym typeface="Calibri"/>
              </a:rPr>
              <a:t>12</a:t>
            </a:fld>
            <a:endParaRPr lang="da-DK"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96179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pPr marL="457200" lvl="1" indent="0">
              <a:buNone/>
            </a:pPr>
            <a:endParaRPr lang="da-DK" sz="1050" dirty="0"/>
          </a:p>
        </p:txBody>
      </p:sp>
      <p:sp>
        <p:nvSpPr>
          <p:cNvPr id="4" name="Pladsholder til diasnummer 3"/>
          <p:cNvSpPr>
            <a:spLocks noGrp="1"/>
          </p:cNvSpPr>
          <p:nvPr>
            <p:ph type="sldNum" idx="10"/>
          </p:nvPr>
        </p:nvSpPr>
        <p:spPr/>
        <p:txBody>
          <a:bodyPr/>
          <a:lstStyle/>
          <a:p>
            <a:pPr marL="0" marR="0" lvl="0" indent="0" algn="r" rtl="0">
              <a:spcBef>
                <a:spcPts val="0"/>
              </a:spcBef>
              <a:buNone/>
            </a:pPr>
            <a:fld id="{00000000-1234-1234-1234-123412341234}" type="slidenum">
              <a:rPr lang="da-DK" sz="1200" b="0" i="0" u="none" strike="noStrike" cap="none" smtClean="0">
                <a:solidFill>
                  <a:schemeClr val="dk1"/>
                </a:solidFill>
                <a:latin typeface="Calibri"/>
                <a:ea typeface="Calibri"/>
                <a:cs typeface="Calibri"/>
                <a:sym typeface="Calibri"/>
              </a:rPr>
              <a:t>13</a:t>
            </a:fld>
            <a:endParaRPr lang="da-DK"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96179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pPr marL="127000" lvl="0" indent="0">
              <a:buNone/>
            </a:pPr>
            <a:endParaRPr lang="da-DK" sz="1200" baseline="0" dirty="0"/>
          </a:p>
        </p:txBody>
      </p:sp>
      <p:sp>
        <p:nvSpPr>
          <p:cNvPr id="4" name="Pladsholder til diasnummer 3"/>
          <p:cNvSpPr>
            <a:spLocks noGrp="1"/>
          </p:cNvSpPr>
          <p:nvPr>
            <p:ph type="sldNum" idx="10"/>
          </p:nvPr>
        </p:nvSpPr>
        <p:spPr/>
        <p:txBody>
          <a:bodyPr/>
          <a:lstStyle/>
          <a:p>
            <a:pPr marL="0" marR="0" lvl="0" indent="0" algn="r" rtl="0">
              <a:spcBef>
                <a:spcPts val="0"/>
              </a:spcBef>
              <a:buNone/>
            </a:pPr>
            <a:fld id="{00000000-1234-1234-1234-123412341234}" type="slidenum">
              <a:rPr lang="da-DK" sz="1200" b="0" i="0" u="none" strike="noStrike" cap="none" smtClean="0">
                <a:solidFill>
                  <a:schemeClr val="dk1"/>
                </a:solidFill>
                <a:latin typeface="Calibri"/>
                <a:ea typeface="Calibri"/>
                <a:cs typeface="Calibri"/>
                <a:sym typeface="Calibri"/>
              </a:rPr>
              <a:t>14</a:t>
            </a:fld>
            <a:endParaRPr lang="da-DK"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62301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2" name="Shape 122"/>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da-DK" sz="1200" b="0" i="0" u="none" strike="noStrike" cap="none">
                <a:solidFill>
                  <a:schemeClr val="dk1"/>
                </a:solidFill>
                <a:latin typeface="Calibri"/>
                <a:ea typeface="Calibri"/>
                <a:cs typeface="Calibri"/>
                <a:sym typeface="Calibri"/>
              </a:rPr>
              <a:t>(Filmen varer 48 sek.)</a:t>
            </a:r>
          </a:p>
        </p:txBody>
      </p:sp>
      <p:sp>
        <p:nvSpPr>
          <p:cNvPr id="123" name="Shape 123"/>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da-DK" sz="1200">
                <a:solidFill>
                  <a:schemeClr val="dk1"/>
                </a:solidFill>
                <a:latin typeface="Calibri"/>
                <a:ea typeface="Calibri"/>
                <a:cs typeface="Calibri"/>
                <a:sym typeface="Calibri"/>
              </a:rPr>
              <a:t>2</a:t>
            </a:fld>
            <a:endParaRPr lang="da-DK"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lang="da-DK" sz="1200" b="0" i="0" u="none" strike="noStrike" cap="none" baseline="0" dirty="0">
              <a:solidFill>
                <a:schemeClr val="dk1"/>
              </a:solidFill>
              <a:latin typeface="Calibri"/>
              <a:ea typeface="Calibri"/>
              <a:cs typeface="Calibri"/>
              <a:sym typeface="Calibri"/>
            </a:endParaRPr>
          </a:p>
        </p:txBody>
      </p:sp>
      <p:sp>
        <p:nvSpPr>
          <p:cNvPr id="132" name="Shape 132"/>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da-DK" sz="1200">
                <a:solidFill>
                  <a:schemeClr val="dk1"/>
                </a:solidFill>
                <a:latin typeface="Calibri"/>
                <a:ea typeface="Calibri"/>
                <a:cs typeface="Calibri"/>
                <a:sym typeface="Calibri"/>
              </a:rPr>
              <a:t>3</a:t>
            </a:fld>
            <a:endParaRPr lang="da-DK"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3" name="Shape 153"/>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76200" algn="l" rtl="0">
              <a:lnSpc>
                <a:spcPct val="100000"/>
              </a:lnSpc>
              <a:spcBef>
                <a:spcPts val="0"/>
              </a:spcBef>
              <a:spcAft>
                <a:spcPts val="0"/>
              </a:spcAft>
              <a:buClr>
                <a:schemeClr val="dk1"/>
              </a:buClr>
              <a:buSzPts val="1200"/>
              <a:buFont typeface="Calibri"/>
              <a:buNone/>
            </a:pPr>
            <a:r>
              <a:rPr lang="da-DK" sz="1200" b="0" i="0" u="none" strike="noStrike" cap="none" dirty="0">
                <a:solidFill>
                  <a:schemeClr val="dk1"/>
                </a:solidFill>
                <a:latin typeface="+mn-lt"/>
                <a:ea typeface="Calibri"/>
                <a:cs typeface="Calibri"/>
                <a:sym typeface="Calibri"/>
              </a:rPr>
              <a:t>Du skal derfor aldrig tage et billede af dit NemID – heller ikke hvis du bliver bedt om det.</a:t>
            </a:r>
          </a:p>
          <a:p>
            <a:pPr marL="0" marR="0" lvl="0" indent="-76200" algn="l" rtl="0">
              <a:lnSpc>
                <a:spcPct val="100000"/>
              </a:lnSpc>
              <a:spcBef>
                <a:spcPts val="0"/>
              </a:spcBef>
              <a:spcAft>
                <a:spcPts val="0"/>
              </a:spcAft>
              <a:buClr>
                <a:schemeClr val="dk1"/>
              </a:buClr>
              <a:buSzPts val="1200"/>
              <a:buFont typeface="Calibri"/>
              <a:buNone/>
            </a:pPr>
            <a:r>
              <a:rPr lang="da-DK" sz="1200" b="0" i="0" u="none" strike="noStrike" cap="none" dirty="0">
                <a:solidFill>
                  <a:schemeClr val="dk1"/>
                </a:solidFill>
                <a:latin typeface="+mn-lt"/>
                <a:ea typeface="Calibri"/>
                <a:cs typeface="Calibri"/>
                <a:sym typeface="Calibri"/>
              </a:rPr>
              <a:t>Der er mange tilfælde, hvor hackere har udgivet sig for fx at være NETS og dermed har lokket brugere til at afgive deres oplysninger. </a:t>
            </a:r>
          </a:p>
          <a:p>
            <a:pPr marL="0" marR="0" lvl="0" indent="-76200" algn="l" rtl="0">
              <a:lnSpc>
                <a:spcPct val="100000"/>
              </a:lnSpc>
              <a:spcBef>
                <a:spcPts val="0"/>
              </a:spcBef>
              <a:spcAft>
                <a:spcPts val="0"/>
              </a:spcAft>
              <a:buClr>
                <a:schemeClr val="dk1"/>
              </a:buClr>
              <a:buSzPts val="1200"/>
              <a:buFont typeface="Calibri"/>
              <a:buNone/>
            </a:pPr>
            <a:endParaRPr lang="da-DK" sz="1200" b="0" i="0" u="none" strike="noStrike" cap="none">
              <a:solidFill>
                <a:schemeClr val="dk1"/>
              </a:solidFill>
              <a:latin typeface="+mn-lt"/>
              <a:ea typeface="Calibri"/>
              <a:cs typeface="Calibri"/>
              <a:sym typeface="Calibri"/>
            </a:endParaRPr>
          </a:p>
          <a:p>
            <a:pPr marL="0" marR="0" lvl="0" indent="-76200" algn="l" rtl="0">
              <a:lnSpc>
                <a:spcPct val="100000"/>
              </a:lnSpc>
              <a:spcBef>
                <a:spcPts val="0"/>
              </a:spcBef>
              <a:spcAft>
                <a:spcPts val="0"/>
              </a:spcAft>
              <a:buClr>
                <a:schemeClr val="dk1"/>
              </a:buClr>
              <a:buSzPts val="1200"/>
              <a:buFont typeface="Calibri"/>
              <a:buNone/>
            </a:pPr>
            <a:endParaRPr lang="da-DK" sz="1200" b="0" i="0" u="none" strike="noStrike" cap="none" dirty="0">
              <a:solidFill>
                <a:schemeClr val="dk1"/>
              </a:solidFill>
              <a:latin typeface="+mn-lt"/>
              <a:ea typeface="Calibri"/>
              <a:cs typeface="Calibri"/>
              <a:sym typeface="Calibri"/>
            </a:endParaRPr>
          </a:p>
        </p:txBody>
      </p:sp>
      <p:sp>
        <p:nvSpPr>
          <p:cNvPr id="154" name="Shape 154"/>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da-DK" sz="1200">
                <a:solidFill>
                  <a:schemeClr val="dk1"/>
                </a:solidFill>
                <a:latin typeface="Calibri"/>
                <a:ea typeface="Calibri"/>
                <a:cs typeface="Calibri"/>
                <a:sym typeface="Calibri"/>
              </a:rPr>
              <a:t>4</a:t>
            </a:fld>
            <a:endParaRPr lang="da-DK"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7" name="Shape 177"/>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dirty="0"/>
              <a:t>Er</a:t>
            </a:r>
            <a:r>
              <a:rPr lang="da-DK" baseline="0" dirty="0"/>
              <a:t> du i tvivl om, dit NemID nøglekort er blevet hacket/stjålet eller på anden måde kompromitteret, skal du straks spærre det.</a:t>
            </a:r>
            <a:endParaRPr lang="da-DK" dirty="0"/>
          </a:p>
          <a:p>
            <a:pPr marL="0" marR="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indent="0" algn="l" defTabSz="914400" rtl="0" eaLnBrk="1" fontAlgn="auto" latinLnBrk="0" hangingPunct="1">
              <a:lnSpc>
                <a:spcPct val="100000"/>
              </a:lnSpc>
              <a:spcBef>
                <a:spcPts val="0"/>
              </a:spcBef>
              <a:spcAft>
                <a:spcPts val="0"/>
              </a:spcAft>
              <a:buClrTx/>
              <a:buSzTx/>
              <a:buFontTx/>
              <a:buNone/>
              <a:tabLst/>
              <a:defRPr/>
            </a:pPr>
            <a:endParaRPr lang="da-DK" dirty="0"/>
          </a:p>
        </p:txBody>
      </p:sp>
      <p:sp>
        <p:nvSpPr>
          <p:cNvPr id="178" name="Shape 178"/>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da-DK" sz="1200">
                <a:solidFill>
                  <a:schemeClr val="dk1"/>
                </a:solidFill>
                <a:latin typeface="Calibri"/>
                <a:ea typeface="Calibri"/>
                <a:cs typeface="Calibri"/>
                <a:sym typeface="Calibri"/>
              </a:rPr>
              <a:t>5</a:t>
            </a:fld>
            <a:endParaRPr lang="da-DK"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7" name="Shape 177"/>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dirty="0">
                <a:latin typeface="+mn-lt"/>
              </a:rPr>
              <a:t>Formål</a:t>
            </a:r>
            <a:r>
              <a:rPr lang="da-DK" baseline="0" dirty="0">
                <a:latin typeface="+mn-lt"/>
              </a:rPr>
              <a:t> med slide: </a:t>
            </a:r>
            <a:endParaRPr lang="da-DK" dirty="0">
              <a:latin typeface="+mn-lt"/>
            </a:endParaRPr>
          </a:p>
          <a:p>
            <a:pPr marL="228600" indent="-228600">
              <a:buAutoNum type="arabicPeriod"/>
            </a:pPr>
            <a:r>
              <a:rPr lang="da-DK" baseline="0" dirty="0">
                <a:latin typeface="+mn-lt"/>
              </a:rPr>
              <a:t>Sikkerhedsaspektet: Hvorfor en </a:t>
            </a:r>
            <a:r>
              <a:rPr lang="da-DK" baseline="0" dirty="0" err="1">
                <a:latin typeface="+mn-lt"/>
              </a:rPr>
              <a:t>app</a:t>
            </a:r>
            <a:r>
              <a:rPr lang="da-DK" baseline="0" dirty="0">
                <a:latin typeface="+mn-lt"/>
              </a:rPr>
              <a:t>? Her er alternativet til et billede af nøglekortet </a:t>
            </a:r>
            <a:r>
              <a:rPr lang="da-DK" baseline="0" dirty="0">
                <a:latin typeface="+mn-lt"/>
                <a:sym typeface="Wingdings" panose="05000000000000000000" pitchFamily="2" charset="2"/>
              </a:rPr>
              <a:t> </a:t>
            </a:r>
            <a:endParaRPr lang="da-DK" baseline="0" dirty="0">
              <a:latin typeface="+mn-lt"/>
            </a:endParaRPr>
          </a:p>
          <a:p>
            <a:pPr marL="228600" indent="-228600">
              <a:buAutoNum type="arabicPeriod"/>
            </a:pPr>
            <a:r>
              <a:rPr lang="da-DK" baseline="0" dirty="0">
                <a:latin typeface="+mn-lt"/>
              </a:rPr>
              <a:t>Forklaring af funktionaliteten – ”anmodninger” forklaret. (log-in og signering) </a:t>
            </a:r>
          </a:p>
          <a:p>
            <a:pPr marL="228600" indent="-228600">
              <a:buAutoNum type="arabicPeriod"/>
            </a:pPr>
            <a:r>
              <a:rPr lang="da-DK" b="1" baseline="0" dirty="0">
                <a:latin typeface="+mn-lt"/>
              </a:rPr>
              <a:t>Forudsætning for at gennemføre øvelsen</a:t>
            </a:r>
          </a:p>
          <a:p>
            <a:pPr marL="685800" lvl="1" indent="-228600">
              <a:buAutoNum type="arabicPeriod"/>
            </a:pPr>
            <a:r>
              <a:rPr lang="da-DK" baseline="0" dirty="0" err="1">
                <a:latin typeface="+mn-lt"/>
              </a:rPr>
              <a:t>App’en</a:t>
            </a:r>
            <a:r>
              <a:rPr lang="da-DK" baseline="0" dirty="0">
                <a:latin typeface="+mn-lt"/>
              </a:rPr>
              <a:t> er downloadet – virker både til IOS og Android </a:t>
            </a:r>
          </a:p>
          <a:p>
            <a:pPr marL="685800" lvl="1" indent="-228600">
              <a:buAutoNum type="arabicPeriod"/>
            </a:pPr>
            <a:r>
              <a:rPr lang="da-DK" baseline="0" dirty="0" err="1">
                <a:latin typeface="+mn-lt"/>
              </a:rPr>
              <a:t>App’er</a:t>
            </a:r>
            <a:r>
              <a:rPr lang="da-DK" baseline="0" dirty="0">
                <a:latin typeface="+mn-lt"/>
              </a:rPr>
              <a:t> er aktiveret (indrulleret – 1 times varighed) </a:t>
            </a:r>
          </a:p>
          <a:p>
            <a:pPr marL="685800" lvl="1" indent="-228600">
              <a:buAutoNum type="arabicPeriod"/>
            </a:pPr>
            <a:r>
              <a:rPr lang="da-DK" baseline="0" dirty="0">
                <a:latin typeface="+mn-lt"/>
              </a:rPr>
              <a:t>Deltagere har deres nøglekort/nøgleviser med. </a:t>
            </a:r>
          </a:p>
          <a:p>
            <a:pPr marL="685800" lvl="1" indent="-228600">
              <a:buAutoNum type="arabicPeriod"/>
            </a:pPr>
            <a:endParaRPr lang="da-DK" baseline="0" dirty="0">
              <a:latin typeface="+mn-lt"/>
            </a:endParaRPr>
          </a:p>
          <a:p>
            <a:pPr marL="457200" lvl="1" indent="0">
              <a:buFont typeface="+mj-lt"/>
              <a:buNone/>
            </a:pPr>
            <a:r>
              <a:rPr lang="da-DK" baseline="0" dirty="0">
                <a:latin typeface="+mn-lt"/>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da-DK" dirty="0">
              <a:latin typeface="+mn-lt"/>
            </a:endParaRPr>
          </a:p>
        </p:txBody>
      </p:sp>
      <p:sp>
        <p:nvSpPr>
          <p:cNvPr id="178" name="Shape 178"/>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da-DK" sz="1200">
                <a:solidFill>
                  <a:schemeClr val="dk1"/>
                </a:solidFill>
                <a:latin typeface="Calibri"/>
                <a:ea typeface="Calibri"/>
                <a:cs typeface="Calibri"/>
                <a:sym typeface="Calibri"/>
              </a:rPr>
              <a:t>7</a:t>
            </a:fld>
            <a:endParaRPr lang="da-DK"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pPr marL="0" lvl="0" indent="0">
              <a:buNone/>
            </a:pPr>
            <a:r>
              <a:rPr lang="da-DK" sz="1050" b="0" dirty="0"/>
              <a:t>Formålet</a:t>
            </a:r>
            <a:r>
              <a:rPr lang="da-DK" sz="1050" b="0" baseline="0" dirty="0"/>
              <a:t> med øvelsen er at give mulighed for at </a:t>
            </a:r>
            <a:r>
              <a:rPr lang="da-DK" sz="1050" b="0" dirty="0"/>
              <a:t>prøve</a:t>
            </a:r>
            <a:r>
              <a:rPr lang="da-DK" sz="1050" b="0" baseline="0" dirty="0"/>
              <a:t> </a:t>
            </a:r>
            <a:r>
              <a:rPr lang="da-DK" sz="1050" b="0" baseline="0" dirty="0" err="1"/>
              <a:t>app’en</a:t>
            </a:r>
            <a:r>
              <a:rPr lang="da-DK" sz="1050" b="0" baseline="0" dirty="0"/>
              <a:t> </a:t>
            </a:r>
            <a:r>
              <a:rPr lang="da-DK" sz="1050" b="0" dirty="0"/>
              <a:t>af og skabe bevidsthed omkring funktionaliteten.</a:t>
            </a:r>
            <a:endParaRPr lang="da-DK" sz="1050" b="0" baseline="0" dirty="0"/>
          </a:p>
          <a:p>
            <a:pPr marL="0" lvl="0" indent="0">
              <a:buNone/>
            </a:pPr>
            <a:endParaRPr lang="da-DK" sz="1050" b="0" baseline="0" dirty="0"/>
          </a:p>
          <a:p>
            <a:pPr marL="0" lvl="0" indent="0">
              <a:buNone/>
            </a:pPr>
            <a:r>
              <a:rPr lang="da-DK" sz="1600" dirty="0"/>
              <a:t>I denne øvelse skal man benytte NemID Nøgleapp til at logge på med nøgleappen uden brug af nøglekortet.</a:t>
            </a:r>
          </a:p>
          <a:p>
            <a:pPr marL="0" lvl="0" indent="0">
              <a:buNone/>
            </a:pPr>
            <a:endParaRPr lang="da-DK" sz="1050" dirty="0"/>
          </a:p>
          <a:p>
            <a:pPr marL="0" lvl="0" indent="0">
              <a:buNone/>
            </a:pPr>
            <a:r>
              <a:rPr lang="da-DK" sz="1600" dirty="0"/>
              <a:t>Øvelsen forudsætter, at du har </a:t>
            </a:r>
            <a:r>
              <a:rPr lang="da-DK" sz="1600" dirty="0" err="1"/>
              <a:t>NemID</a:t>
            </a:r>
            <a:r>
              <a:rPr lang="da-DK" sz="1600" dirty="0"/>
              <a:t> </a:t>
            </a:r>
            <a:r>
              <a:rPr lang="da-DK" sz="1600" dirty="0" err="1"/>
              <a:t>Nøgleapp</a:t>
            </a:r>
            <a:r>
              <a:rPr lang="da-DK" sz="1600" dirty="0"/>
              <a:t> installeret og aktiveret på din telefon.</a:t>
            </a:r>
          </a:p>
        </p:txBody>
      </p:sp>
      <p:sp>
        <p:nvSpPr>
          <p:cNvPr id="4" name="Pladsholder til diasnummer 3"/>
          <p:cNvSpPr>
            <a:spLocks noGrp="1"/>
          </p:cNvSpPr>
          <p:nvPr>
            <p:ph type="sldNum" idx="10"/>
          </p:nvPr>
        </p:nvSpPr>
        <p:spPr/>
        <p:txBody>
          <a:bodyPr/>
          <a:lstStyle/>
          <a:p>
            <a:pPr marL="0" marR="0" lvl="0" indent="0" algn="r" rtl="0">
              <a:spcBef>
                <a:spcPts val="0"/>
              </a:spcBef>
              <a:buNone/>
            </a:pPr>
            <a:fld id="{00000000-1234-1234-1234-123412341234}" type="slidenum">
              <a:rPr lang="da-DK" sz="1200" b="0" i="0" u="none" strike="noStrike" cap="none" smtClean="0">
                <a:solidFill>
                  <a:schemeClr val="dk1"/>
                </a:solidFill>
                <a:latin typeface="Calibri"/>
                <a:ea typeface="Calibri"/>
                <a:cs typeface="Calibri"/>
                <a:sym typeface="Calibri"/>
              </a:rPr>
              <a:t>8</a:t>
            </a:fld>
            <a:endParaRPr lang="da-DK"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96179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idx="10"/>
          </p:nvPr>
        </p:nvSpPr>
        <p:spPr/>
        <p:txBody>
          <a:bodyPr/>
          <a:lstStyle/>
          <a:p>
            <a:pPr marL="0" marR="0" lvl="0" indent="0" algn="r" rtl="0">
              <a:spcBef>
                <a:spcPts val="0"/>
              </a:spcBef>
              <a:buNone/>
            </a:pPr>
            <a:fld id="{00000000-1234-1234-1234-123412341234}" type="slidenum">
              <a:rPr lang="da-DK" sz="1200" b="0" i="0" u="none" strike="noStrike" cap="none" smtClean="0">
                <a:solidFill>
                  <a:schemeClr val="dk1"/>
                </a:solidFill>
                <a:latin typeface="Calibri"/>
                <a:ea typeface="Calibri"/>
                <a:cs typeface="Calibri"/>
                <a:sym typeface="Calibri"/>
              </a:rPr>
              <a:t>9</a:t>
            </a:fld>
            <a:endParaRPr lang="da-DK"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30552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pPr marL="127000" lvl="0" indent="0">
              <a:buNone/>
            </a:pPr>
            <a:r>
              <a:rPr lang="da-DK" dirty="0"/>
              <a:t>Efter:</a:t>
            </a:r>
            <a:r>
              <a:rPr lang="da-DK" baseline="0" dirty="0"/>
              <a:t> </a:t>
            </a:r>
          </a:p>
          <a:p>
            <a:pPr marL="127000" lvl="0" indent="0">
              <a:buNone/>
            </a:pPr>
            <a:r>
              <a:rPr lang="da-DK" baseline="0" dirty="0"/>
              <a:t>Tal om øvelsen:</a:t>
            </a:r>
          </a:p>
          <a:p>
            <a:pPr marL="127000" lvl="0" indent="0">
              <a:buNone/>
            </a:pPr>
            <a:r>
              <a:rPr lang="da-DK" baseline="0" dirty="0"/>
              <a:t>	- Hvad skete der rent praktisk</a:t>
            </a:r>
          </a:p>
          <a:p>
            <a:pPr marL="127000" lvl="0" indent="0">
              <a:buNone/>
            </a:pPr>
            <a:r>
              <a:rPr lang="da-DK" baseline="0" dirty="0"/>
              <a:t>	- Hvordan virkede det at godkende</a:t>
            </a:r>
          </a:p>
          <a:p>
            <a:pPr marL="127000" lvl="0" indent="0">
              <a:buNone/>
            </a:pPr>
            <a:r>
              <a:rPr lang="da-DK" baseline="0" dirty="0"/>
              <a:t>	- Forstod alle processen? </a:t>
            </a:r>
            <a:endParaRPr lang="da-DK" dirty="0"/>
          </a:p>
          <a:p>
            <a:pPr marL="127000" lvl="0" indent="0">
              <a:buNone/>
            </a:pPr>
            <a:endParaRPr lang="da-DK" dirty="0"/>
          </a:p>
        </p:txBody>
      </p:sp>
      <p:sp>
        <p:nvSpPr>
          <p:cNvPr id="4" name="Pladsholder til diasnummer 3"/>
          <p:cNvSpPr>
            <a:spLocks noGrp="1"/>
          </p:cNvSpPr>
          <p:nvPr>
            <p:ph type="sldNum" idx="10"/>
          </p:nvPr>
        </p:nvSpPr>
        <p:spPr/>
        <p:txBody>
          <a:bodyPr/>
          <a:lstStyle/>
          <a:p>
            <a:pPr marL="0" marR="0" lvl="0" indent="0" algn="r" rtl="0">
              <a:spcBef>
                <a:spcPts val="0"/>
              </a:spcBef>
              <a:buNone/>
            </a:pPr>
            <a:fld id="{00000000-1234-1234-1234-123412341234}" type="slidenum">
              <a:rPr lang="da-DK" sz="1200" b="0" i="0" u="none" strike="noStrike" cap="none" smtClean="0">
                <a:solidFill>
                  <a:schemeClr val="dk1"/>
                </a:solidFill>
                <a:latin typeface="Calibri"/>
                <a:ea typeface="Calibri"/>
                <a:cs typeface="Calibri"/>
                <a:sym typeface="Calibri"/>
              </a:rPr>
              <a:t>10</a:t>
            </a:fld>
            <a:endParaRPr lang="da-DK"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62301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8"/>
            <a:ext cx="10363200" cy="1470025"/>
          </a:xfrm>
        </p:spPr>
        <p:txBody>
          <a:bodyPr/>
          <a:lstStyle/>
          <a:p>
            <a:r>
              <a:rPr lang="da-DK"/>
              <a:t>Klik for at redigere i master</a:t>
            </a:r>
          </a:p>
        </p:txBody>
      </p:sp>
      <p:sp>
        <p:nvSpPr>
          <p:cNvPr id="3" name="U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i master</a:t>
            </a:r>
          </a:p>
        </p:txBody>
      </p:sp>
      <p:sp>
        <p:nvSpPr>
          <p:cNvPr id="4" name="Pladsholder til dato 3"/>
          <p:cNvSpPr>
            <a:spLocks noGrp="1"/>
          </p:cNvSpPr>
          <p:nvPr>
            <p:ph type="dt" sz="half" idx="10"/>
          </p:nvPr>
        </p:nvSpPr>
        <p:spPr/>
        <p:txBody>
          <a:bodyPr/>
          <a:lstStyle/>
          <a:p>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pPr marL="0" marR="0" lvl="0" indent="0" algn="r" rtl="0">
              <a:spcBef>
                <a:spcPts val="0"/>
              </a:spcBef>
              <a:buNone/>
            </a:pPr>
            <a:fld id="{00000000-1234-1234-1234-123412341234}" type="slidenum">
              <a:rPr lang="da-DK" sz="1200" b="0" i="0" u="none" strike="noStrike" cap="none" smtClean="0">
                <a:solidFill>
                  <a:srgbClr val="888888"/>
                </a:solidFill>
                <a:latin typeface="Verdana"/>
                <a:ea typeface="Verdana"/>
                <a:cs typeface="Verdana"/>
                <a:sym typeface="Verdana"/>
              </a:rPr>
              <a:t>‹nr.›</a:t>
            </a:fld>
            <a:endParaRPr lang="da-DK" sz="1200" b="0" i="0" u="none" strike="noStrike" cap="none">
              <a:solidFill>
                <a:srgbClr val="888888"/>
              </a:solidFill>
              <a:latin typeface="Verdana"/>
              <a:ea typeface="Verdana"/>
              <a:cs typeface="Verdana"/>
              <a:sym typeface="Verdana"/>
            </a:endParaRPr>
          </a:p>
        </p:txBody>
      </p:sp>
    </p:spTree>
    <p:extLst>
      <p:ext uri="{BB962C8B-B14F-4D97-AF65-F5344CB8AC3E}">
        <p14:creationId xmlns:p14="http://schemas.microsoft.com/office/powerpoint/2010/main" val="234078985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pPr marL="0" marR="0" lvl="0" indent="0" algn="r" rtl="0">
              <a:spcBef>
                <a:spcPts val="0"/>
              </a:spcBef>
              <a:buNone/>
            </a:pPr>
            <a:fld id="{00000000-1234-1234-1234-123412341234}" type="slidenum">
              <a:rPr lang="da-DK" sz="1200" smtClean="0">
                <a:solidFill>
                  <a:srgbClr val="888888"/>
                </a:solidFill>
                <a:latin typeface="Verdana"/>
                <a:ea typeface="Verdana"/>
                <a:cs typeface="Verdana"/>
                <a:sym typeface="Verdana"/>
              </a:rPr>
              <a:t>‹nr.›</a:t>
            </a:fld>
            <a:endParaRPr lang="da-DK" sz="1200">
              <a:solidFill>
                <a:srgbClr val="888888"/>
              </a:solidFill>
              <a:latin typeface="Verdana"/>
              <a:ea typeface="Verdana"/>
              <a:cs typeface="Verdana"/>
              <a:sym typeface="Verdana"/>
            </a:endParaRPr>
          </a:p>
        </p:txBody>
      </p:sp>
    </p:spTree>
    <p:extLst>
      <p:ext uri="{BB962C8B-B14F-4D97-AF65-F5344CB8AC3E}">
        <p14:creationId xmlns:p14="http://schemas.microsoft.com/office/powerpoint/2010/main" val="3140324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11785600" y="274639"/>
            <a:ext cx="3657600" cy="5851525"/>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812800" y="274639"/>
            <a:ext cx="10769600" cy="5851525"/>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pPr marL="0" marR="0" lvl="0" indent="0" algn="r" rtl="0">
              <a:spcBef>
                <a:spcPts val="0"/>
              </a:spcBef>
              <a:buNone/>
            </a:pPr>
            <a:fld id="{00000000-1234-1234-1234-123412341234}" type="slidenum">
              <a:rPr lang="da-DK" sz="1200" smtClean="0">
                <a:solidFill>
                  <a:srgbClr val="888888"/>
                </a:solidFill>
                <a:latin typeface="Verdana"/>
                <a:ea typeface="Verdana"/>
                <a:cs typeface="Verdana"/>
                <a:sym typeface="Verdana"/>
              </a:rPr>
              <a:t>‹nr.›</a:t>
            </a:fld>
            <a:endParaRPr lang="da-DK" sz="1200">
              <a:solidFill>
                <a:srgbClr val="888888"/>
              </a:solidFill>
              <a:latin typeface="Verdana"/>
              <a:ea typeface="Verdana"/>
              <a:cs typeface="Verdana"/>
              <a:sym typeface="Verdana"/>
            </a:endParaRPr>
          </a:p>
        </p:txBody>
      </p:sp>
    </p:spTree>
    <p:extLst>
      <p:ext uri="{BB962C8B-B14F-4D97-AF65-F5344CB8AC3E}">
        <p14:creationId xmlns:p14="http://schemas.microsoft.com/office/powerpoint/2010/main" val="4261445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el og indholdsobjekt">
    <p:spTree>
      <p:nvGrpSpPr>
        <p:cNvPr id="1" name="Shape 52"/>
        <p:cNvGrpSpPr/>
        <p:nvPr/>
      </p:nvGrpSpPr>
      <p:grpSpPr>
        <a:xfrm>
          <a:off x="0" y="0"/>
          <a:ext cx="0" cy="0"/>
          <a:chOff x="0" y="0"/>
          <a:chExt cx="0" cy="0"/>
        </a:xfrm>
      </p:grpSpPr>
      <p:sp>
        <p:nvSpPr>
          <p:cNvPr id="54" name="Shape 54"/>
          <p:cNvSpPr txBox="1">
            <a:spLocks noGrp="1"/>
          </p:cNvSpPr>
          <p:nvPr>
            <p:ph type="title"/>
          </p:nvPr>
        </p:nvSpPr>
        <p:spPr>
          <a:xfrm>
            <a:off x="838200" y="365126"/>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rgbClr val="415359"/>
              </a:buClr>
              <a:buSzPts val="4000"/>
              <a:buFont typeface="Verdana"/>
              <a:buNone/>
              <a:defRPr sz="4000" b="1" i="0" u="none" strike="noStrike" cap="none">
                <a:solidFill>
                  <a:srgbClr val="415359"/>
                </a:solidFill>
                <a:latin typeface="Verdana"/>
                <a:ea typeface="Verdana"/>
                <a:cs typeface="Verdana"/>
                <a:sym typeface="Verdana"/>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55" name="Shape 55"/>
          <p:cNvSpPr txBox="1">
            <a:spLocks noGrp="1"/>
          </p:cNvSpPr>
          <p:nvPr>
            <p:ph type="body" idx="1"/>
          </p:nvPr>
        </p:nvSpPr>
        <p:spPr>
          <a:xfrm>
            <a:off x="838200" y="1825625"/>
            <a:ext cx="10515600" cy="4351338"/>
          </a:xfrm>
          <a:prstGeom prst="rect">
            <a:avLst/>
          </a:prstGeom>
          <a:noFill/>
          <a:ln>
            <a:noFill/>
          </a:ln>
        </p:spPr>
        <p:txBody>
          <a:bodyPr wrap="square" lIns="91425" tIns="91425" rIns="91425" bIns="91425" anchor="t" anchorCtr="0"/>
          <a:lstStyle>
            <a:lvl1pPr marL="228600" marR="0" lvl="0" indent="-50800" algn="l" rtl="0">
              <a:lnSpc>
                <a:spcPct val="100000"/>
              </a:lnSpc>
              <a:spcBef>
                <a:spcPts val="1000"/>
              </a:spcBef>
              <a:buClr>
                <a:srgbClr val="415359"/>
              </a:buClr>
              <a:buSzPts val="2800"/>
              <a:buFont typeface="Arial"/>
              <a:buChar char="•"/>
              <a:defRPr sz="2800" b="0" i="0" u="none" strike="noStrike" cap="none">
                <a:solidFill>
                  <a:srgbClr val="415359"/>
                </a:solidFill>
                <a:latin typeface="Verdana"/>
                <a:ea typeface="Verdana"/>
                <a:cs typeface="Verdana"/>
                <a:sym typeface="Verdana"/>
              </a:defRPr>
            </a:lvl1pPr>
            <a:lvl2pPr marL="685800" marR="0" lvl="1" indent="-76200" algn="l" rtl="0">
              <a:lnSpc>
                <a:spcPct val="100000"/>
              </a:lnSpc>
              <a:spcBef>
                <a:spcPts val="500"/>
              </a:spcBef>
              <a:buClr>
                <a:srgbClr val="415359"/>
              </a:buClr>
              <a:buSzPts val="2400"/>
              <a:buFont typeface="Arial"/>
              <a:buChar char="•"/>
              <a:defRPr sz="2400" b="0" i="0" u="none" strike="noStrike" cap="none">
                <a:solidFill>
                  <a:srgbClr val="415359"/>
                </a:solidFill>
                <a:latin typeface="Verdana"/>
                <a:ea typeface="Verdana"/>
                <a:cs typeface="Verdana"/>
                <a:sym typeface="Verdana"/>
              </a:defRPr>
            </a:lvl2pPr>
            <a:lvl3pPr marL="1143000" marR="0" lvl="2" indent="-101600" algn="l" rtl="0">
              <a:lnSpc>
                <a:spcPct val="100000"/>
              </a:lnSpc>
              <a:spcBef>
                <a:spcPts val="500"/>
              </a:spcBef>
              <a:buClr>
                <a:srgbClr val="415359"/>
              </a:buClr>
              <a:buSzPts val="2000"/>
              <a:buFont typeface="Arial"/>
              <a:buChar char="•"/>
              <a:defRPr sz="2000" b="0" i="0" u="none" strike="noStrike" cap="none">
                <a:solidFill>
                  <a:srgbClr val="415359"/>
                </a:solidFill>
                <a:latin typeface="Verdana"/>
                <a:ea typeface="Verdana"/>
                <a:cs typeface="Verdana"/>
                <a:sym typeface="Verdana"/>
              </a:defRPr>
            </a:lvl3pPr>
            <a:lvl4pPr marL="1600200" marR="0" lvl="3" indent="-114300" algn="l" rtl="0">
              <a:lnSpc>
                <a:spcPct val="100000"/>
              </a:lnSpc>
              <a:spcBef>
                <a:spcPts val="500"/>
              </a:spcBef>
              <a:buClr>
                <a:srgbClr val="415359"/>
              </a:buClr>
              <a:buSzPts val="1800"/>
              <a:buFont typeface="Arial"/>
              <a:buChar char="•"/>
              <a:defRPr sz="1800" b="0" i="0" u="none" strike="noStrike" cap="none">
                <a:solidFill>
                  <a:srgbClr val="415359"/>
                </a:solidFill>
                <a:latin typeface="Verdana"/>
                <a:ea typeface="Verdana"/>
                <a:cs typeface="Verdana"/>
                <a:sym typeface="Verdana"/>
              </a:defRPr>
            </a:lvl4pPr>
            <a:lvl5pPr marL="2057400" marR="0" lvl="4" indent="-114300" algn="l" rtl="0">
              <a:lnSpc>
                <a:spcPct val="100000"/>
              </a:lnSpc>
              <a:spcBef>
                <a:spcPts val="500"/>
              </a:spcBef>
              <a:buClr>
                <a:srgbClr val="415359"/>
              </a:buClr>
              <a:buSzPts val="1800"/>
              <a:buFont typeface="Arial"/>
              <a:buChar char="•"/>
              <a:defRPr sz="1800" b="0" i="0" u="none" strike="noStrike" cap="none">
                <a:solidFill>
                  <a:srgbClr val="415359"/>
                </a:solidFill>
                <a:latin typeface="Verdana"/>
                <a:ea typeface="Verdana"/>
                <a:cs typeface="Verdana"/>
                <a:sym typeface="Verdana"/>
              </a:defRPr>
            </a:lvl5pPr>
            <a:lvl6pPr marL="2514600" marR="0" lvl="5"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2971800" marR="0" lvl="6"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429000" marR="0" lvl="7"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3886200" marR="0" lvl="8"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56" name="Shape 56"/>
          <p:cNvSpPr txBox="1">
            <a:spLocks noGrp="1"/>
          </p:cNvSpPr>
          <p:nvPr>
            <p:ph type="dt" idx="10"/>
          </p:nvPr>
        </p:nvSpPr>
        <p:spPr>
          <a:xfrm>
            <a:off x="838200" y="6356352"/>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Verdana"/>
                <a:ea typeface="Verdana"/>
                <a:cs typeface="Verdana"/>
                <a:sym typeface="Verdana"/>
              </a:defRPr>
            </a:lvl1pPr>
            <a:lvl2pPr marL="457200" marR="0" lvl="1" indent="0" algn="l" rtl="0">
              <a:spcBef>
                <a:spcPts val="0"/>
              </a:spcBef>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SzPts val="1400"/>
              <a:buNone/>
              <a:defRPr sz="1800" b="0" i="0" u="none" strike="noStrike" cap="none">
                <a:solidFill>
                  <a:schemeClr val="dk1"/>
                </a:solidFill>
                <a:latin typeface="Verdana"/>
                <a:ea typeface="Verdana"/>
                <a:cs typeface="Verdana"/>
                <a:sym typeface="Verdana"/>
              </a:defRPr>
            </a:lvl9pPr>
          </a:lstStyle>
          <a:p>
            <a:endParaRPr/>
          </a:p>
        </p:txBody>
      </p:sp>
      <p:sp>
        <p:nvSpPr>
          <p:cNvPr id="57" name="Shape 57"/>
          <p:cNvSpPr txBox="1">
            <a:spLocks noGrp="1"/>
          </p:cNvSpPr>
          <p:nvPr>
            <p:ph type="ftr" idx="11"/>
          </p:nvPr>
        </p:nvSpPr>
        <p:spPr>
          <a:xfrm>
            <a:off x="4038600" y="6356352"/>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Verdana"/>
                <a:ea typeface="Verdana"/>
                <a:cs typeface="Verdana"/>
                <a:sym typeface="Verdana"/>
              </a:defRPr>
            </a:lvl1pPr>
            <a:lvl2pPr marL="457200" marR="0" lvl="1" indent="0" algn="l" rtl="0">
              <a:spcBef>
                <a:spcPts val="0"/>
              </a:spcBef>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SzPts val="1400"/>
              <a:buNone/>
              <a:defRPr sz="1800" b="0" i="0" u="none" strike="noStrike" cap="none">
                <a:solidFill>
                  <a:schemeClr val="dk1"/>
                </a:solidFill>
                <a:latin typeface="Verdana"/>
                <a:ea typeface="Verdana"/>
                <a:cs typeface="Verdana"/>
                <a:sym typeface="Verdana"/>
              </a:defRPr>
            </a:lvl9pPr>
          </a:lstStyle>
          <a:p>
            <a:endParaRPr/>
          </a:p>
        </p:txBody>
      </p:sp>
      <p:sp>
        <p:nvSpPr>
          <p:cNvPr id="58" name="Shape 58"/>
          <p:cNvSpPr txBox="1">
            <a:spLocks noGrp="1"/>
          </p:cNvSpPr>
          <p:nvPr>
            <p:ph type="sldNum" idx="12"/>
          </p:nvPr>
        </p:nvSpPr>
        <p:spPr>
          <a:xfrm>
            <a:off x="8610600" y="6356352"/>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da-DK" sz="1200">
                <a:solidFill>
                  <a:srgbClr val="888888"/>
                </a:solidFill>
                <a:latin typeface="Verdana"/>
                <a:ea typeface="Verdana"/>
                <a:cs typeface="Verdana"/>
                <a:sym typeface="Verdana"/>
              </a:rPr>
              <a:t>‹nr.›</a:t>
            </a:fld>
            <a:endParaRPr lang="da-DK" sz="1200">
              <a:solidFill>
                <a:srgbClr val="888888"/>
              </a:solidFill>
              <a:latin typeface="Verdana"/>
              <a:ea typeface="Verdana"/>
              <a:cs typeface="Verdana"/>
              <a:sym typeface="Verdana"/>
            </a:endParaRPr>
          </a:p>
        </p:txBody>
      </p:sp>
    </p:spTree>
    <p:extLst>
      <p:ext uri="{BB962C8B-B14F-4D97-AF65-F5344CB8AC3E}">
        <p14:creationId xmlns:p14="http://schemas.microsoft.com/office/powerpoint/2010/main" val="1623614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pPr marL="0" marR="0" lvl="0" indent="0" algn="r" rtl="0">
              <a:spcBef>
                <a:spcPts val="0"/>
              </a:spcBef>
              <a:buNone/>
            </a:pPr>
            <a:fld id="{00000000-1234-1234-1234-123412341234}" type="slidenum">
              <a:rPr lang="da-DK" sz="1200" smtClean="0">
                <a:solidFill>
                  <a:srgbClr val="888888"/>
                </a:solidFill>
                <a:latin typeface="Verdana"/>
                <a:ea typeface="Verdana"/>
                <a:cs typeface="Verdana"/>
                <a:sym typeface="Verdana"/>
              </a:rPr>
              <a:t>‹nr.›</a:t>
            </a:fld>
            <a:endParaRPr lang="da-DK" sz="1200">
              <a:solidFill>
                <a:srgbClr val="888888"/>
              </a:solidFill>
              <a:latin typeface="Verdana"/>
              <a:ea typeface="Verdana"/>
              <a:cs typeface="Verdana"/>
              <a:sym typeface="Verdana"/>
            </a:endParaRPr>
          </a:p>
        </p:txBody>
      </p:sp>
    </p:spTree>
    <p:extLst>
      <p:ext uri="{BB962C8B-B14F-4D97-AF65-F5344CB8AC3E}">
        <p14:creationId xmlns:p14="http://schemas.microsoft.com/office/powerpoint/2010/main" val="3734826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3"/>
            <a:ext cx="10363200" cy="1362075"/>
          </a:xfrm>
        </p:spPr>
        <p:txBody>
          <a:bodyPr anchor="t"/>
          <a:lstStyle>
            <a:lvl1pPr algn="l">
              <a:defRPr sz="4000" b="1" cap="all"/>
            </a:lvl1pPr>
          </a:lstStyle>
          <a:p>
            <a:r>
              <a:rPr lang="da-DK"/>
              <a:t>Klik for at redigere i master</a:t>
            </a:r>
          </a:p>
        </p:txBody>
      </p:sp>
      <p:sp>
        <p:nvSpPr>
          <p:cNvPr id="3" name="Pladsholder til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i master</a:t>
            </a:r>
          </a:p>
        </p:txBody>
      </p:sp>
      <p:sp>
        <p:nvSpPr>
          <p:cNvPr id="4" name="Pladsholder til dato 3"/>
          <p:cNvSpPr>
            <a:spLocks noGrp="1"/>
          </p:cNvSpPr>
          <p:nvPr>
            <p:ph type="dt" sz="half" idx="10"/>
          </p:nvPr>
        </p:nvSpPr>
        <p:spPr/>
        <p:txBody>
          <a:bodyPr/>
          <a:lstStyle/>
          <a:p>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pPr marL="0" marR="0" lvl="0" indent="0" algn="r" rtl="0">
              <a:spcBef>
                <a:spcPts val="0"/>
              </a:spcBef>
              <a:buNone/>
            </a:pPr>
            <a:fld id="{00000000-1234-1234-1234-123412341234}" type="slidenum">
              <a:rPr lang="da-DK" sz="1200" b="0" i="0" u="none" strike="noStrike" cap="none" smtClean="0">
                <a:solidFill>
                  <a:srgbClr val="888888"/>
                </a:solidFill>
                <a:latin typeface="Verdana"/>
                <a:ea typeface="Verdana"/>
                <a:cs typeface="Verdana"/>
                <a:sym typeface="Verdana"/>
              </a:rPr>
              <a:t>‹nr.›</a:t>
            </a:fld>
            <a:endParaRPr lang="da-DK" sz="1200" b="0" i="0" u="none" strike="noStrike" cap="none">
              <a:solidFill>
                <a:srgbClr val="888888"/>
              </a:solidFill>
              <a:latin typeface="Verdana"/>
              <a:ea typeface="Verdana"/>
              <a:cs typeface="Verdana"/>
              <a:sym typeface="Verdana"/>
            </a:endParaRPr>
          </a:p>
        </p:txBody>
      </p:sp>
    </p:spTree>
    <p:extLst>
      <p:ext uri="{BB962C8B-B14F-4D97-AF65-F5344CB8AC3E}">
        <p14:creationId xmlns:p14="http://schemas.microsoft.com/office/powerpoint/2010/main" val="1613439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pPr marL="0" marR="0" lvl="0" indent="0" algn="r" rtl="0">
              <a:spcBef>
                <a:spcPts val="0"/>
              </a:spcBef>
              <a:buNone/>
            </a:pPr>
            <a:fld id="{00000000-1234-1234-1234-123412341234}" type="slidenum">
              <a:rPr lang="da-DK" sz="1200" smtClean="0">
                <a:solidFill>
                  <a:srgbClr val="888888"/>
                </a:solidFill>
                <a:latin typeface="Verdana"/>
                <a:ea typeface="Verdana"/>
                <a:cs typeface="Verdana"/>
                <a:sym typeface="Verdana"/>
              </a:rPr>
              <a:t>‹nr.›</a:t>
            </a:fld>
            <a:endParaRPr lang="da-DK" sz="1200">
              <a:solidFill>
                <a:srgbClr val="888888"/>
              </a:solidFill>
              <a:latin typeface="Verdana"/>
              <a:ea typeface="Verdana"/>
              <a:cs typeface="Verdana"/>
              <a:sym typeface="Verdana"/>
            </a:endParaRPr>
          </a:p>
        </p:txBody>
      </p:sp>
    </p:spTree>
    <p:extLst>
      <p:ext uri="{BB962C8B-B14F-4D97-AF65-F5344CB8AC3E}">
        <p14:creationId xmlns:p14="http://schemas.microsoft.com/office/powerpoint/2010/main" val="3302353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a-DK"/>
              <a:t>Klik for at redigere i master</a:t>
            </a:r>
          </a:p>
        </p:txBody>
      </p:sp>
      <p:sp>
        <p:nvSpPr>
          <p:cNvPr id="3" name="Pladsholder til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pPr marL="0" marR="0" lvl="0" indent="0" algn="r" rtl="0">
              <a:spcBef>
                <a:spcPts val="0"/>
              </a:spcBef>
              <a:buNone/>
            </a:pPr>
            <a:fld id="{00000000-1234-1234-1234-123412341234}" type="slidenum">
              <a:rPr lang="da-DK" sz="1200" smtClean="0">
                <a:solidFill>
                  <a:srgbClr val="888888"/>
                </a:solidFill>
                <a:latin typeface="Verdana"/>
                <a:ea typeface="Verdana"/>
                <a:cs typeface="Verdana"/>
                <a:sym typeface="Verdana"/>
              </a:rPr>
              <a:t>‹nr.›</a:t>
            </a:fld>
            <a:endParaRPr lang="da-DK" sz="1200">
              <a:solidFill>
                <a:srgbClr val="888888"/>
              </a:solidFill>
              <a:latin typeface="Verdana"/>
              <a:ea typeface="Verdana"/>
              <a:cs typeface="Verdana"/>
              <a:sym typeface="Verdana"/>
            </a:endParaRPr>
          </a:p>
        </p:txBody>
      </p:sp>
    </p:spTree>
    <p:extLst>
      <p:ext uri="{BB962C8B-B14F-4D97-AF65-F5344CB8AC3E}">
        <p14:creationId xmlns:p14="http://schemas.microsoft.com/office/powerpoint/2010/main" val="3981967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pPr marL="0" marR="0" lvl="0" indent="0" algn="r" rtl="0">
              <a:spcBef>
                <a:spcPts val="0"/>
              </a:spcBef>
              <a:buNone/>
            </a:pPr>
            <a:fld id="{00000000-1234-1234-1234-123412341234}" type="slidenum">
              <a:rPr lang="da-DK" sz="1200" smtClean="0">
                <a:solidFill>
                  <a:srgbClr val="888888"/>
                </a:solidFill>
                <a:latin typeface="Verdana"/>
                <a:ea typeface="Verdana"/>
                <a:cs typeface="Verdana"/>
                <a:sym typeface="Verdana"/>
              </a:rPr>
              <a:t>‹nr.›</a:t>
            </a:fld>
            <a:endParaRPr lang="da-DK" sz="1200">
              <a:solidFill>
                <a:srgbClr val="888888"/>
              </a:solidFill>
              <a:latin typeface="Verdana"/>
              <a:ea typeface="Verdana"/>
              <a:cs typeface="Verdana"/>
              <a:sym typeface="Verdana"/>
            </a:endParaRPr>
          </a:p>
        </p:txBody>
      </p:sp>
    </p:spTree>
    <p:extLst>
      <p:ext uri="{BB962C8B-B14F-4D97-AF65-F5344CB8AC3E}">
        <p14:creationId xmlns:p14="http://schemas.microsoft.com/office/powerpoint/2010/main" val="4015428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pPr marL="0" marR="0" lvl="0" indent="0" algn="r" rtl="0">
              <a:spcBef>
                <a:spcPts val="0"/>
              </a:spcBef>
              <a:buNone/>
            </a:pPr>
            <a:fld id="{00000000-1234-1234-1234-123412341234}" type="slidenum">
              <a:rPr lang="da-DK" sz="1200" b="0" i="0" u="none" strike="noStrike" cap="none" smtClean="0">
                <a:solidFill>
                  <a:srgbClr val="888888"/>
                </a:solidFill>
                <a:latin typeface="Verdana"/>
                <a:ea typeface="Verdana"/>
                <a:cs typeface="Verdana"/>
                <a:sym typeface="Verdana"/>
              </a:rPr>
              <a:t>‹nr.›</a:t>
            </a:fld>
            <a:endParaRPr lang="da-DK" sz="1200" b="0" i="0" u="none" strike="noStrike" cap="none">
              <a:solidFill>
                <a:srgbClr val="888888"/>
              </a:solidFill>
              <a:latin typeface="Verdana"/>
              <a:ea typeface="Verdana"/>
              <a:cs typeface="Verdana"/>
              <a:sym typeface="Verdana"/>
            </a:endParaRPr>
          </a:p>
        </p:txBody>
      </p:sp>
    </p:spTree>
    <p:extLst>
      <p:ext uri="{BB962C8B-B14F-4D97-AF65-F5344CB8AC3E}">
        <p14:creationId xmlns:p14="http://schemas.microsoft.com/office/powerpoint/2010/main" val="412924038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09602" y="273050"/>
            <a:ext cx="4011084" cy="1162050"/>
          </a:xfrm>
        </p:spPr>
        <p:txBody>
          <a:bodyPr anchor="b"/>
          <a:lstStyle>
            <a:lvl1pPr algn="l">
              <a:defRPr sz="2000" b="1"/>
            </a:lvl1pPr>
          </a:lstStyle>
          <a:p>
            <a:r>
              <a:rPr lang="da-DK"/>
              <a:t>Klik for at redigere i master</a:t>
            </a:r>
          </a:p>
        </p:txBody>
      </p:sp>
      <p:sp>
        <p:nvSpPr>
          <p:cNvPr id="3" name="Pladsholder til indhold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Pladsholder til dato 4"/>
          <p:cNvSpPr>
            <a:spLocks noGrp="1"/>
          </p:cNvSpPr>
          <p:nvPr>
            <p:ph type="dt" sz="half" idx="10"/>
          </p:nvPr>
        </p:nvSpPr>
        <p:spPr/>
        <p:txBody>
          <a:bodyPr/>
          <a:lstStyle/>
          <a:p>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pPr marL="0" marR="0" lvl="0" indent="0" algn="r" rtl="0">
              <a:spcBef>
                <a:spcPts val="0"/>
              </a:spcBef>
              <a:buNone/>
            </a:pPr>
            <a:fld id="{00000000-1234-1234-1234-123412341234}" type="slidenum">
              <a:rPr lang="da-DK" sz="1200" smtClean="0">
                <a:solidFill>
                  <a:srgbClr val="888888"/>
                </a:solidFill>
                <a:latin typeface="Verdana"/>
                <a:ea typeface="Verdana"/>
                <a:cs typeface="Verdana"/>
                <a:sym typeface="Verdana"/>
              </a:rPr>
              <a:t>‹nr.›</a:t>
            </a:fld>
            <a:endParaRPr lang="da-DK" sz="1200">
              <a:solidFill>
                <a:srgbClr val="888888"/>
              </a:solidFill>
              <a:latin typeface="Verdana"/>
              <a:ea typeface="Verdana"/>
              <a:cs typeface="Verdana"/>
              <a:sym typeface="Verdana"/>
            </a:endParaRPr>
          </a:p>
        </p:txBody>
      </p:sp>
    </p:spTree>
    <p:extLst>
      <p:ext uri="{BB962C8B-B14F-4D97-AF65-F5344CB8AC3E}">
        <p14:creationId xmlns:p14="http://schemas.microsoft.com/office/powerpoint/2010/main" val="3446326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a-DK"/>
              <a:t>Klik for at redigere i master</a:t>
            </a:r>
          </a:p>
        </p:txBody>
      </p:sp>
      <p:sp>
        <p:nvSpPr>
          <p:cNvPr id="3" name="Pladsholder til bille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Pladsholder til dato 4"/>
          <p:cNvSpPr>
            <a:spLocks noGrp="1"/>
          </p:cNvSpPr>
          <p:nvPr>
            <p:ph type="dt" sz="half" idx="10"/>
          </p:nvPr>
        </p:nvSpPr>
        <p:spPr/>
        <p:txBody>
          <a:bodyPr/>
          <a:lstStyle/>
          <a:p>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pPr marL="0" marR="0" lvl="0" indent="0" algn="r" rtl="0">
              <a:spcBef>
                <a:spcPts val="0"/>
              </a:spcBef>
              <a:buNone/>
            </a:pPr>
            <a:fld id="{00000000-1234-1234-1234-123412341234}" type="slidenum">
              <a:rPr lang="da-DK" sz="1200" smtClean="0">
                <a:solidFill>
                  <a:srgbClr val="888888"/>
                </a:solidFill>
                <a:latin typeface="Verdana"/>
                <a:ea typeface="Verdana"/>
                <a:cs typeface="Verdana"/>
                <a:sym typeface="Verdana"/>
              </a:rPr>
              <a:t>‹nr.›</a:t>
            </a:fld>
            <a:endParaRPr lang="da-DK" sz="1200">
              <a:solidFill>
                <a:srgbClr val="888888"/>
              </a:solidFill>
              <a:latin typeface="Verdana"/>
              <a:ea typeface="Verdana"/>
              <a:cs typeface="Verdana"/>
              <a:sym typeface="Verdana"/>
            </a:endParaRPr>
          </a:p>
        </p:txBody>
      </p:sp>
    </p:spTree>
    <p:extLst>
      <p:ext uri="{BB962C8B-B14F-4D97-AF65-F5344CB8AC3E}">
        <p14:creationId xmlns:p14="http://schemas.microsoft.com/office/powerpoint/2010/main" val="1162576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a-DK"/>
          </a:p>
        </p:txBody>
      </p:sp>
      <p:sp>
        <p:nvSpPr>
          <p:cNvPr id="5" name="Pladsholder til sidefod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rtl="0">
              <a:spcBef>
                <a:spcPts val="0"/>
              </a:spcBef>
              <a:buNone/>
            </a:pPr>
            <a:fld id="{00000000-1234-1234-1234-123412341234}" type="slidenum">
              <a:rPr lang="da-DK" sz="1200" b="0" i="0" u="none" strike="noStrike" cap="none" smtClean="0">
                <a:solidFill>
                  <a:srgbClr val="888888"/>
                </a:solidFill>
                <a:latin typeface="Verdana"/>
                <a:ea typeface="Verdana"/>
                <a:cs typeface="Verdana"/>
                <a:sym typeface="Verdana"/>
              </a:rPr>
              <a:t>‹nr.›</a:t>
            </a:fld>
            <a:endParaRPr lang="da-DK" sz="1200" b="0" i="0" u="none" strike="noStrike" cap="none">
              <a:solidFill>
                <a:srgbClr val="888888"/>
              </a:solidFill>
              <a:latin typeface="Verdana"/>
              <a:ea typeface="Verdana"/>
              <a:cs typeface="Verdana"/>
              <a:sym typeface="Verdana"/>
            </a:endParaRPr>
          </a:p>
        </p:txBody>
      </p:sp>
    </p:spTree>
    <p:extLst>
      <p:ext uri="{BB962C8B-B14F-4D97-AF65-F5344CB8AC3E}">
        <p14:creationId xmlns:p14="http://schemas.microsoft.com/office/powerpoint/2010/main" val="105110618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s://www.youtube.com/watch?v=JTtlJ4UZQvM" TargetMode="External"/><Relationship Id="rId4" Type="http://schemas.openxmlformats.org/officeDocument/2006/relationships/hyperlink" Target="https://www.youtube.com/watch?v=Af0vA28XF-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HqNJ9Ouc0Ds" TargetMode="External"/><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p:nvPr/>
        </p:nvSpPr>
        <p:spPr>
          <a:xfrm>
            <a:off x="0" y="0"/>
            <a:ext cx="12192000" cy="6858000"/>
          </a:xfrm>
          <a:prstGeom prst="rect">
            <a:avLst/>
          </a:prstGeom>
          <a:gradFill>
            <a:gsLst>
              <a:gs pos="0">
                <a:srgbClr val="F5F1E0"/>
              </a:gs>
              <a:gs pos="56000">
                <a:srgbClr val="E5E2C8"/>
              </a:gs>
              <a:gs pos="94000">
                <a:srgbClr val="CDC9BB"/>
              </a:gs>
              <a:gs pos="100000">
                <a:srgbClr val="CDC9BB"/>
              </a:gs>
            </a:gsLst>
            <a:path path="circle">
              <a:fillToRect l="50000" t="50000" r="50000" b="50000"/>
            </a:path>
            <a:tileRect/>
          </a:gra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Verdana"/>
              <a:ea typeface="Verdana"/>
              <a:cs typeface="Verdana"/>
              <a:sym typeface="Verdana"/>
            </a:endParaRPr>
          </a:p>
        </p:txBody>
      </p:sp>
      <p:sp>
        <p:nvSpPr>
          <p:cNvPr id="117" name="Shape 117"/>
          <p:cNvSpPr txBox="1">
            <a:spLocks noGrp="1"/>
          </p:cNvSpPr>
          <p:nvPr>
            <p:ph type="title"/>
          </p:nvPr>
        </p:nvSpPr>
        <p:spPr>
          <a:xfrm>
            <a:off x="831849" y="1929196"/>
            <a:ext cx="10515600" cy="2852737"/>
          </a:xfrm>
          <a:prstGeom prst="rect">
            <a:avLst/>
          </a:prstGeom>
          <a:noFill/>
          <a:ln>
            <a:noFill/>
          </a:ln>
        </p:spPr>
        <p:txBody>
          <a:bodyPr wrap="square" lIns="91425" tIns="45700" rIns="91425" bIns="45700" anchor="b" anchorCtr="0">
            <a:noAutofit/>
          </a:bodyPr>
          <a:lstStyle/>
          <a:p>
            <a:pPr marL="0" marR="0" lvl="0" indent="-304800" algn="ctr" rtl="0">
              <a:lnSpc>
                <a:spcPct val="90000"/>
              </a:lnSpc>
              <a:spcBef>
                <a:spcPts val="0"/>
              </a:spcBef>
              <a:buClr>
                <a:srgbClr val="415359"/>
              </a:buClr>
              <a:buSzPts val="4800"/>
              <a:buFont typeface="Verdana"/>
              <a:buNone/>
            </a:pPr>
            <a:r>
              <a:rPr lang="da-DK" sz="4800" b="1" i="0" u="none" strike="noStrike" cap="none" dirty="0">
                <a:solidFill>
                  <a:schemeClr val="tx1">
                    <a:lumMod val="65000"/>
                    <a:lumOff val="35000"/>
                  </a:schemeClr>
                </a:solidFill>
                <a:latin typeface="Verdana"/>
                <a:ea typeface="Verdana"/>
                <a:cs typeface="Verdana"/>
                <a:sym typeface="Verdana"/>
              </a:rPr>
              <a:t>Hold dit NemID for dig selv</a:t>
            </a:r>
          </a:p>
        </p:txBody>
      </p:sp>
      <p:sp>
        <p:nvSpPr>
          <p:cNvPr id="119" name="Shape 119"/>
          <p:cNvSpPr txBox="1">
            <a:spLocks noGrp="1"/>
          </p:cNvSpPr>
          <p:nvPr>
            <p:ph type="body" idx="1"/>
          </p:nvPr>
        </p:nvSpPr>
        <p:spPr>
          <a:xfrm>
            <a:off x="831849" y="4808921"/>
            <a:ext cx="10515600" cy="1500187"/>
          </a:xfrm>
          <a:prstGeom prst="rect">
            <a:avLst/>
          </a:prstGeom>
          <a:noFill/>
          <a:ln>
            <a:noFill/>
          </a:ln>
        </p:spPr>
        <p:txBody>
          <a:bodyPr wrap="square" lIns="91425" tIns="45700" rIns="91425" bIns="45700" anchor="t" anchorCtr="0">
            <a:noAutofit/>
          </a:bodyPr>
          <a:lstStyle/>
          <a:p>
            <a:pPr marL="0" marR="0" lvl="0" indent="-152400" algn="ctr" rtl="0">
              <a:lnSpc>
                <a:spcPct val="100000"/>
              </a:lnSpc>
              <a:spcBef>
                <a:spcPts val="0"/>
              </a:spcBef>
              <a:buClr>
                <a:srgbClr val="888888"/>
              </a:buClr>
              <a:buSzPts val="2400"/>
              <a:buFont typeface="Arial"/>
              <a:buNone/>
            </a:pPr>
            <a:r>
              <a:rPr lang="da-DK" sz="2400" b="0" i="0" u="none" strike="noStrike" cap="none" dirty="0">
                <a:solidFill>
                  <a:schemeClr val="tx1">
                    <a:lumMod val="65000"/>
                    <a:lumOff val="35000"/>
                  </a:schemeClr>
                </a:solidFill>
                <a:latin typeface="Verdana"/>
                <a:ea typeface="Verdana"/>
                <a:cs typeface="Verdana"/>
                <a:sym typeface="Verdana"/>
              </a:rPr>
              <a:t>Hackerne kan kigge med, hvis du tager </a:t>
            </a:r>
          </a:p>
          <a:p>
            <a:pPr marL="0" marR="0" lvl="0" indent="-152400" algn="ctr" rtl="0">
              <a:lnSpc>
                <a:spcPct val="100000"/>
              </a:lnSpc>
              <a:spcBef>
                <a:spcPts val="0"/>
              </a:spcBef>
              <a:buClr>
                <a:srgbClr val="888888"/>
              </a:buClr>
              <a:buSzPts val="2400"/>
              <a:buFont typeface="Arial"/>
              <a:buNone/>
            </a:pPr>
            <a:r>
              <a:rPr lang="da-DK" sz="2400" b="0" i="0" u="none" strike="noStrike" cap="none" dirty="0">
                <a:solidFill>
                  <a:schemeClr val="tx1">
                    <a:lumMod val="65000"/>
                    <a:lumOff val="35000"/>
                  </a:schemeClr>
                </a:solidFill>
                <a:latin typeface="Verdana"/>
                <a:ea typeface="Verdana"/>
                <a:cs typeface="Verdana"/>
                <a:sym typeface="Verdana"/>
              </a:rPr>
              <a:t>et billede af dit NemID nøglekort</a:t>
            </a:r>
          </a:p>
        </p:txBody>
      </p:sp>
      <p:pic>
        <p:nvPicPr>
          <p:cNvPr id="118" name="Shape 118"/>
          <p:cNvPicPr preferRelativeResize="0"/>
          <p:nvPr/>
        </p:nvPicPr>
        <p:blipFill rotWithShape="1">
          <a:blip r:embed="rId3">
            <a:alphaModFix/>
          </a:blip>
          <a:srcRect/>
          <a:stretch/>
        </p:blipFill>
        <p:spPr>
          <a:xfrm>
            <a:off x="4310915" y="309944"/>
            <a:ext cx="3350716" cy="3943604"/>
          </a:xfrm>
          <a:prstGeom prst="rect">
            <a:avLst/>
          </a:prstGeom>
          <a:noFill/>
          <a:ln>
            <a:noFill/>
          </a:ln>
        </p:spPr>
      </p:pic>
    </p:spTree>
    <p:extLst>
      <p:ext uri="{BB962C8B-B14F-4D97-AF65-F5344CB8AC3E}">
        <p14:creationId xmlns:p14="http://schemas.microsoft.com/office/powerpoint/2010/main" val="3455071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idx="1"/>
          </p:nvPr>
        </p:nvSpPr>
        <p:spPr>
          <a:xfrm>
            <a:off x="0" y="1341119"/>
            <a:ext cx="6700839" cy="4739641"/>
          </a:xfrm>
        </p:spPr>
        <p:txBody>
          <a:bodyPr>
            <a:normAutofit/>
          </a:bodyPr>
          <a:lstStyle/>
          <a:p>
            <a:pPr marL="1041400" lvl="2" indent="0">
              <a:buNone/>
            </a:pPr>
            <a:endParaRPr lang="da-DK" sz="1800" dirty="0">
              <a:solidFill>
                <a:schemeClr val="tx1">
                  <a:lumMod val="65000"/>
                  <a:lumOff val="35000"/>
                </a:schemeClr>
              </a:solidFill>
            </a:endParaRPr>
          </a:p>
          <a:p>
            <a:pPr marL="584200" lvl="1" indent="0">
              <a:buNone/>
            </a:pPr>
            <a:r>
              <a:rPr lang="da-DK" sz="1800" dirty="0">
                <a:solidFill>
                  <a:schemeClr val="tx1">
                    <a:lumMod val="65000"/>
                    <a:lumOff val="35000"/>
                  </a:schemeClr>
                </a:solidFill>
              </a:rPr>
              <a:t>5. Du vil nu modtage en anmodning i </a:t>
            </a:r>
            <a:r>
              <a:rPr lang="da-DK" sz="1800" dirty="0" err="1">
                <a:solidFill>
                  <a:schemeClr val="tx1">
                    <a:lumMod val="65000"/>
                    <a:lumOff val="35000"/>
                  </a:schemeClr>
                </a:solidFill>
              </a:rPr>
              <a:t>nøgleapp’en</a:t>
            </a:r>
            <a:br>
              <a:rPr lang="da-DK" sz="1800" dirty="0">
                <a:solidFill>
                  <a:schemeClr val="tx1">
                    <a:lumMod val="65000"/>
                    <a:lumOff val="35000"/>
                  </a:schemeClr>
                </a:solidFill>
              </a:rPr>
            </a:br>
            <a:br>
              <a:rPr lang="da-DK" sz="1800" dirty="0">
                <a:solidFill>
                  <a:schemeClr val="tx1">
                    <a:lumMod val="65000"/>
                    <a:lumOff val="35000"/>
                  </a:schemeClr>
                </a:solidFill>
              </a:rPr>
            </a:br>
            <a:r>
              <a:rPr lang="da-DK" sz="1800" dirty="0">
                <a:solidFill>
                  <a:schemeClr val="tx1">
                    <a:lumMod val="65000"/>
                    <a:lumOff val="35000"/>
                  </a:schemeClr>
                </a:solidFill>
              </a:rPr>
              <a:t>6. Åben </a:t>
            </a:r>
            <a:r>
              <a:rPr lang="da-DK" sz="1800" dirty="0" err="1">
                <a:solidFill>
                  <a:schemeClr val="tx1">
                    <a:lumMod val="65000"/>
                    <a:lumOff val="35000"/>
                  </a:schemeClr>
                </a:solidFill>
              </a:rPr>
              <a:t>nøgleapp’en</a:t>
            </a:r>
            <a:r>
              <a:rPr lang="da-DK" sz="1800" dirty="0">
                <a:solidFill>
                  <a:schemeClr val="tx1">
                    <a:lumMod val="65000"/>
                    <a:lumOff val="35000"/>
                  </a:schemeClr>
                </a:solidFill>
              </a:rPr>
              <a:t>. </a:t>
            </a:r>
            <a:br>
              <a:rPr lang="da-DK" sz="1800" dirty="0">
                <a:solidFill>
                  <a:schemeClr val="tx1">
                    <a:lumMod val="65000"/>
                    <a:lumOff val="35000"/>
                  </a:schemeClr>
                </a:solidFill>
              </a:rPr>
            </a:br>
            <a:br>
              <a:rPr lang="da-DK" sz="1800" dirty="0">
                <a:solidFill>
                  <a:schemeClr val="tx1">
                    <a:lumMod val="65000"/>
                    <a:lumOff val="35000"/>
                  </a:schemeClr>
                </a:solidFill>
              </a:rPr>
            </a:br>
            <a:r>
              <a:rPr lang="da-DK" sz="1800" dirty="0">
                <a:solidFill>
                  <a:schemeClr val="tx1">
                    <a:lumMod val="65000"/>
                    <a:lumOff val="35000"/>
                  </a:schemeClr>
                </a:solidFill>
              </a:rPr>
              <a:t>7. Tag stilling til anmodningen: Er det korrekt, at du er ved at logge ind med dit NemID på nemid.nu?</a:t>
            </a:r>
            <a:br>
              <a:rPr lang="da-DK" sz="1800" dirty="0">
                <a:solidFill>
                  <a:schemeClr val="tx1">
                    <a:lumMod val="65000"/>
                    <a:lumOff val="35000"/>
                  </a:schemeClr>
                </a:solidFill>
              </a:rPr>
            </a:br>
            <a:br>
              <a:rPr lang="da-DK" sz="1800" dirty="0">
                <a:solidFill>
                  <a:schemeClr val="tx1">
                    <a:lumMod val="65000"/>
                    <a:lumOff val="35000"/>
                  </a:schemeClr>
                </a:solidFill>
              </a:rPr>
            </a:br>
            <a:r>
              <a:rPr lang="da-DK" sz="1800" dirty="0">
                <a:solidFill>
                  <a:schemeClr val="tx1">
                    <a:lumMod val="65000"/>
                    <a:lumOff val="35000"/>
                  </a:schemeClr>
                </a:solidFill>
              </a:rPr>
              <a:t>8. Godkend anmodningen, hvis den er korrekt </a:t>
            </a:r>
            <a:br>
              <a:rPr lang="da-DK" sz="1800" dirty="0">
                <a:solidFill>
                  <a:schemeClr val="tx1">
                    <a:lumMod val="65000"/>
                    <a:lumOff val="35000"/>
                  </a:schemeClr>
                </a:solidFill>
              </a:rPr>
            </a:br>
            <a:br>
              <a:rPr lang="da-DK" sz="1800" dirty="0">
                <a:solidFill>
                  <a:schemeClr val="tx1">
                    <a:lumMod val="65000"/>
                    <a:lumOff val="35000"/>
                  </a:schemeClr>
                </a:solidFill>
              </a:rPr>
            </a:br>
            <a:r>
              <a:rPr lang="da-DK" sz="1800" dirty="0">
                <a:solidFill>
                  <a:schemeClr val="tx1">
                    <a:lumMod val="65000"/>
                    <a:lumOff val="35000"/>
                  </a:schemeClr>
                </a:solidFill>
              </a:rPr>
              <a:t>9. Du er nu logget på nemid.nu</a:t>
            </a:r>
          </a:p>
          <a:p>
            <a:pPr marL="1041400" lvl="2" indent="0">
              <a:buNone/>
            </a:pPr>
            <a:endParaRPr lang="da-DK" sz="1800" dirty="0">
              <a:solidFill>
                <a:schemeClr val="tx1">
                  <a:lumMod val="65000"/>
                  <a:lumOff val="35000"/>
                </a:schemeClr>
              </a:solidFill>
            </a:endParaRPr>
          </a:p>
        </p:txBody>
      </p:sp>
      <p:sp>
        <p:nvSpPr>
          <p:cNvPr id="4" name="Shape 183"/>
          <p:cNvSpPr/>
          <p:nvPr/>
        </p:nvSpPr>
        <p:spPr>
          <a:xfrm>
            <a:off x="6996114" y="1"/>
            <a:ext cx="5195887" cy="6858000"/>
          </a:xfrm>
          <a:prstGeom prst="rect">
            <a:avLst/>
          </a:prstGeom>
          <a:solidFill>
            <a:schemeClr val="lt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pic>
        <p:nvPicPr>
          <p:cNvPr id="18" name="Billed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0876" y="1610908"/>
            <a:ext cx="2085883" cy="3598843"/>
          </a:xfrm>
          <a:prstGeom prst="rect">
            <a:avLst/>
          </a:prstGeom>
        </p:spPr>
      </p:pic>
      <p:pic>
        <p:nvPicPr>
          <p:cNvPr id="19" name="Billed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5516" y="563681"/>
            <a:ext cx="3176601" cy="5852795"/>
          </a:xfrm>
          <a:prstGeom prst="rect">
            <a:avLst/>
          </a:prstGeom>
        </p:spPr>
      </p:pic>
      <p:sp>
        <p:nvSpPr>
          <p:cNvPr id="8" name="Rektangel 7"/>
          <p:cNvSpPr/>
          <p:nvPr/>
        </p:nvSpPr>
        <p:spPr>
          <a:xfrm>
            <a:off x="0" y="0"/>
            <a:ext cx="6996114" cy="1200329"/>
          </a:xfrm>
          <a:prstGeom prst="rect">
            <a:avLst/>
          </a:prstGeom>
        </p:spPr>
        <p:txBody>
          <a:bodyPr wrap="square">
            <a:spAutoFit/>
          </a:bodyPr>
          <a:lstStyle/>
          <a:p>
            <a:endParaRPr lang="da-DK" sz="24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r>
              <a:rPr lang="da-DK" sz="24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Øvelse 1: Log på selvbetjeningen på </a:t>
            </a:r>
          </a:p>
          <a:p>
            <a:r>
              <a:rPr lang="da-DK" sz="24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nemid.nu med din NemID Nøgleapp</a:t>
            </a:r>
          </a:p>
        </p:txBody>
      </p:sp>
    </p:spTree>
    <p:extLst>
      <p:ext uri="{BB962C8B-B14F-4D97-AF65-F5344CB8AC3E}">
        <p14:creationId xmlns:p14="http://schemas.microsoft.com/office/powerpoint/2010/main" val="937024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83"/>
          <p:cNvSpPr/>
          <p:nvPr/>
        </p:nvSpPr>
        <p:spPr>
          <a:xfrm>
            <a:off x="6996114" y="1"/>
            <a:ext cx="5195887" cy="6858000"/>
          </a:xfrm>
          <a:prstGeom prst="rect">
            <a:avLst/>
          </a:prstGeom>
          <a:solidFill>
            <a:schemeClr val="lt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sp>
        <p:nvSpPr>
          <p:cNvPr id="2" name="Titel 1"/>
          <p:cNvSpPr>
            <a:spLocks noGrp="1"/>
          </p:cNvSpPr>
          <p:nvPr>
            <p:ph type="title"/>
          </p:nvPr>
        </p:nvSpPr>
        <p:spPr>
          <a:xfrm>
            <a:off x="231617" y="1"/>
            <a:ext cx="6482080" cy="6837680"/>
          </a:xfrm>
        </p:spPr>
        <p:txBody>
          <a:bodyPr>
            <a:normAutofit/>
          </a:bodyPr>
          <a:lstStyle/>
          <a:p>
            <a:pPr marL="177800"/>
            <a:r>
              <a:rPr lang="da-DK" sz="1800" b="0" dirty="0">
                <a:solidFill>
                  <a:schemeClr val="tx1">
                    <a:lumMod val="65000"/>
                    <a:lumOff val="35000"/>
                  </a:schemeClr>
                </a:solidFill>
              </a:rPr>
              <a:t>Formålet med denne øvelse er at give praktisk erfaring med </a:t>
            </a:r>
            <a:r>
              <a:rPr lang="da-DK" sz="1800" b="0" dirty="0" err="1">
                <a:solidFill>
                  <a:schemeClr val="tx1">
                    <a:lumMod val="65000"/>
                    <a:lumOff val="35000"/>
                  </a:schemeClr>
                </a:solidFill>
              </a:rPr>
              <a:t>nøgleapp’en</a:t>
            </a:r>
            <a:r>
              <a:rPr lang="da-DK" sz="1800" b="0" dirty="0">
                <a:solidFill>
                  <a:schemeClr val="tx1">
                    <a:lumMod val="65000"/>
                    <a:lumOff val="35000"/>
                  </a:schemeClr>
                </a:solidFill>
              </a:rPr>
              <a:t>. </a:t>
            </a:r>
            <a:br>
              <a:rPr lang="da-DK" sz="1800" b="0" dirty="0">
                <a:solidFill>
                  <a:schemeClr val="tx1">
                    <a:lumMod val="65000"/>
                    <a:lumOff val="35000"/>
                  </a:schemeClr>
                </a:solidFill>
              </a:rPr>
            </a:br>
            <a:br>
              <a:rPr lang="da-DK" sz="1800" b="0" dirty="0">
                <a:solidFill>
                  <a:schemeClr val="tx1">
                    <a:lumMod val="65000"/>
                    <a:lumOff val="35000"/>
                  </a:schemeClr>
                </a:solidFill>
              </a:rPr>
            </a:br>
            <a:r>
              <a:rPr lang="da-DK" sz="1800" b="0" dirty="0">
                <a:solidFill>
                  <a:schemeClr val="tx1">
                    <a:lumMod val="65000"/>
                    <a:lumOff val="35000"/>
                  </a:schemeClr>
                </a:solidFill>
              </a:rPr>
              <a:t>Hvis du fortryder at din handling med dit NemID, og har fået sendt en anmodning </a:t>
            </a:r>
            <a:r>
              <a:rPr lang="da-DK" sz="1800" b="0" dirty="0" err="1">
                <a:solidFill>
                  <a:schemeClr val="tx1">
                    <a:lumMod val="65000"/>
                    <a:lumOff val="35000"/>
                  </a:schemeClr>
                </a:solidFill>
              </a:rPr>
              <a:t>afsted</a:t>
            </a:r>
            <a:r>
              <a:rPr lang="da-DK" sz="1800" b="0" dirty="0">
                <a:solidFill>
                  <a:schemeClr val="tx1">
                    <a:lumMod val="65000"/>
                    <a:lumOff val="35000"/>
                  </a:schemeClr>
                </a:solidFill>
              </a:rPr>
              <a:t> er det vigtigt du ved hvordan man afviser en anmodning. </a:t>
            </a:r>
            <a:br>
              <a:rPr lang="da-DK" sz="1800" b="0" dirty="0">
                <a:solidFill>
                  <a:schemeClr val="tx1">
                    <a:lumMod val="65000"/>
                    <a:lumOff val="35000"/>
                  </a:schemeClr>
                </a:solidFill>
              </a:rPr>
            </a:br>
            <a:br>
              <a:rPr lang="da-DK" sz="1800" b="0" dirty="0">
                <a:solidFill>
                  <a:schemeClr val="tx1">
                    <a:lumMod val="65000"/>
                    <a:lumOff val="35000"/>
                  </a:schemeClr>
                </a:solidFill>
              </a:rPr>
            </a:br>
            <a:r>
              <a:rPr lang="da-DK" sz="1800" b="0" dirty="0">
                <a:solidFill>
                  <a:schemeClr val="tx1">
                    <a:lumMod val="65000"/>
                    <a:lumOff val="35000"/>
                  </a:schemeClr>
                </a:solidFill>
              </a:rPr>
              <a:t>Eller: Hvis du modtager en anmodning hvor du ikke selv har bedt om dette, kan det være udefrakommende der forsøger at tilgå dit NemID. </a:t>
            </a:r>
            <a:br>
              <a:rPr lang="da-DK" sz="1800" b="0" dirty="0">
                <a:solidFill>
                  <a:schemeClr val="tx1">
                    <a:lumMod val="65000"/>
                    <a:lumOff val="35000"/>
                  </a:schemeClr>
                </a:solidFill>
              </a:rPr>
            </a:br>
            <a:br>
              <a:rPr lang="da-DK" sz="1800" b="0" dirty="0">
                <a:solidFill>
                  <a:schemeClr val="tx1">
                    <a:lumMod val="65000"/>
                    <a:lumOff val="35000"/>
                  </a:schemeClr>
                </a:solidFill>
              </a:rPr>
            </a:br>
            <a:r>
              <a:rPr lang="da-DK" sz="1800" b="0" dirty="0">
                <a:solidFill>
                  <a:schemeClr val="tx1">
                    <a:lumMod val="65000"/>
                    <a:lumOff val="35000"/>
                  </a:schemeClr>
                </a:solidFill>
              </a:rPr>
              <a:t>Det er derfor vigtigt at du ved hvordan du afviser og ikke giver andre adgang til dine oplysninger. </a:t>
            </a:r>
          </a:p>
        </p:txBody>
      </p:sp>
      <p:pic>
        <p:nvPicPr>
          <p:cNvPr id="8" name="Bille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7999" y="1503681"/>
            <a:ext cx="2157131" cy="3727522"/>
          </a:xfrm>
          <a:prstGeom prst="rect">
            <a:avLst/>
          </a:prstGeom>
        </p:spPr>
      </p:pic>
      <p:pic>
        <p:nvPicPr>
          <p:cNvPr id="9" name="Billed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8743" y="490539"/>
            <a:ext cx="3176601" cy="5852795"/>
          </a:xfrm>
          <a:prstGeom prst="rect">
            <a:avLst/>
          </a:prstGeom>
        </p:spPr>
      </p:pic>
      <p:sp>
        <p:nvSpPr>
          <p:cNvPr id="4" name="Rektangel 3"/>
          <p:cNvSpPr/>
          <p:nvPr/>
        </p:nvSpPr>
        <p:spPr>
          <a:xfrm>
            <a:off x="-71120" y="0"/>
            <a:ext cx="7067234" cy="1938992"/>
          </a:xfrm>
          <a:prstGeom prst="rect">
            <a:avLst/>
          </a:prstGeom>
        </p:spPr>
        <p:txBody>
          <a:bodyPr wrap="square">
            <a:spAutoFit/>
          </a:bodyPr>
          <a:lstStyle/>
          <a:p>
            <a:endParaRPr lang="da-DK" sz="24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r>
              <a:rPr lang="da-DK" sz="24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Øvelse 2: Afvis en anmodning i</a:t>
            </a:r>
          </a:p>
          <a:p>
            <a:r>
              <a:rPr lang="da-DK" sz="24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NemID nøgleapp</a:t>
            </a:r>
            <a:br>
              <a:rPr lang="da-DK" sz="24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br>
            <a:br>
              <a:rPr lang="da-DK" sz="24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br>
            <a:endParaRPr lang="da-DK" sz="24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45850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83"/>
          <p:cNvSpPr/>
          <p:nvPr/>
        </p:nvSpPr>
        <p:spPr>
          <a:xfrm>
            <a:off x="6996114" y="1"/>
            <a:ext cx="5195887" cy="6858000"/>
          </a:xfrm>
          <a:prstGeom prst="rect">
            <a:avLst/>
          </a:prstGeom>
          <a:solidFill>
            <a:schemeClr val="lt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sp>
        <p:nvSpPr>
          <p:cNvPr id="16" name="Pladsholder til tekst 2"/>
          <p:cNvSpPr>
            <a:spLocks noGrp="1"/>
          </p:cNvSpPr>
          <p:nvPr>
            <p:ph type="body" idx="1"/>
          </p:nvPr>
        </p:nvSpPr>
        <p:spPr>
          <a:xfrm>
            <a:off x="0" y="1239519"/>
            <a:ext cx="6715125" cy="5618481"/>
          </a:xfrm>
        </p:spPr>
        <p:txBody>
          <a:bodyPr>
            <a:normAutofit/>
          </a:bodyPr>
          <a:lstStyle/>
          <a:p>
            <a:pPr marL="584200" lvl="1" indent="0">
              <a:buNone/>
            </a:pPr>
            <a:endParaRPr lang="da-DK" sz="1800" dirty="0">
              <a:solidFill>
                <a:schemeClr val="tx1">
                  <a:lumMod val="65000"/>
                  <a:lumOff val="35000"/>
                </a:schemeClr>
              </a:solidFill>
            </a:endParaRPr>
          </a:p>
          <a:p>
            <a:pPr marL="584200" lvl="1" indent="0">
              <a:buNone/>
            </a:pPr>
            <a:r>
              <a:rPr lang="da-DK" sz="1800" dirty="0">
                <a:solidFill>
                  <a:schemeClr val="tx1">
                    <a:lumMod val="65000"/>
                    <a:lumOff val="35000"/>
                  </a:schemeClr>
                </a:solidFill>
              </a:rPr>
              <a:t>1. Åbn en browser og gå til siden www.nemid.nu</a:t>
            </a:r>
          </a:p>
          <a:p>
            <a:pPr marL="584200" lvl="1" indent="0">
              <a:buNone/>
            </a:pPr>
            <a:endParaRPr lang="da-DK" sz="1800" dirty="0">
              <a:solidFill>
                <a:schemeClr val="tx1">
                  <a:lumMod val="65000"/>
                  <a:lumOff val="35000"/>
                </a:schemeClr>
              </a:solidFill>
            </a:endParaRPr>
          </a:p>
          <a:p>
            <a:pPr marL="584200" lvl="1" indent="0">
              <a:buNone/>
            </a:pPr>
            <a:r>
              <a:rPr lang="da-DK" sz="1800" dirty="0">
                <a:solidFill>
                  <a:schemeClr val="tx1">
                    <a:lumMod val="65000"/>
                    <a:lumOff val="35000"/>
                  </a:schemeClr>
                </a:solidFill>
              </a:rPr>
              <a:t>2. Tryk på ”selvbetjeningen” for at logge på. </a:t>
            </a:r>
          </a:p>
          <a:p>
            <a:pPr marL="584200" lvl="1" indent="0">
              <a:buNone/>
            </a:pPr>
            <a:endParaRPr lang="da-DK" sz="1800" dirty="0">
              <a:solidFill>
                <a:schemeClr val="tx1">
                  <a:lumMod val="65000"/>
                  <a:lumOff val="35000"/>
                </a:schemeClr>
              </a:solidFill>
            </a:endParaRPr>
          </a:p>
          <a:p>
            <a:pPr marL="584200" lvl="1" indent="0">
              <a:buNone/>
            </a:pPr>
            <a:r>
              <a:rPr lang="da-DK" sz="1800" dirty="0">
                <a:solidFill>
                  <a:schemeClr val="tx1">
                    <a:lumMod val="65000"/>
                    <a:lumOff val="35000"/>
                  </a:schemeClr>
                </a:solidFill>
              </a:rPr>
              <a:t>3. Indtast NemID brugernavn og adgangskode </a:t>
            </a:r>
          </a:p>
          <a:p>
            <a:pPr marL="584200" lvl="1" indent="0">
              <a:buNone/>
            </a:pPr>
            <a:endParaRPr lang="da-DK" sz="1800" dirty="0">
              <a:solidFill>
                <a:schemeClr val="tx1">
                  <a:lumMod val="65000"/>
                  <a:lumOff val="35000"/>
                </a:schemeClr>
              </a:solidFill>
            </a:endParaRPr>
          </a:p>
          <a:p>
            <a:pPr marL="584200" lvl="1" indent="0">
              <a:buNone/>
            </a:pPr>
            <a:r>
              <a:rPr lang="da-DK" sz="1800" dirty="0">
                <a:solidFill>
                  <a:schemeClr val="tx1">
                    <a:lumMod val="65000"/>
                    <a:lumOff val="35000"/>
                  </a:schemeClr>
                </a:solidFill>
              </a:rPr>
              <a:t>4. Tryk ”Næste” og derefter tryk ”Send” </a:t>
            </a:r>
            <a:endParaRPr lang="da-DK" sz="1600" dirty="0">
              <a:solidFill>
                <a:schemeClr val="tx1">
                  <a:lumMod val="65000"/>
                  <a:lumOff val="35000"/>
                </a:schemeClr>
              </a:solidFill>
            </a:endParaRPr>
          </a:p>
        </p:txBody>
      </p:sp>
      <p:pic>
        <p:nvPicPr>
          <p:cNvPr id="18" name="Billed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0876" y="1610908"/>
            <a:ext cx="2085883" cy="3598843"/>
          </a:xfrm>
          <a:prstGeom prst="rect">
            <a:avLst/>
          </a:prstGeom>
        </p:spPr>
      </p:pic>
      <p:pic>
        <p:nvPicPr>
          <p:cNvPr id="19" name="Billed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5516" y="563681"/>
            <a:ext cx="3176601" cy="5852795"/>
          </a:xfrm>
          <a:prstGeom prst="rect">
            <a:avLst/>
          </a:prstGeom>
        </p:spPr>
      </p:pic>
      <p:sp>
        <p:nvSpPr>
          <p:cNvPr id="9" name="Rektangel 8"/>
          <p:cNvSpPr/>
          <p:nvPr/>
        </p:nvSpPr>
        <p:spPr>
          <a:xfrm>
            <a:off x="-71120" y="0"/>
            <a:ext cx="7067234" cy="1200329"/>
          </a:xfrm>
          <a:prstGeom prst="rect">
            <a:avLst/>
          </a:prstGeom>
        </p:spPr>
        <p:txBody>
          <a:bodyPr wrap="square">
            <a:spAutoFit/>
          </a:bodyPr>
          <a:lstStyle/>
          <a:p>
            <a:endParaRPr lang="da-DK" sz="24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r>
              <a:rPr lang="da-DK" sz="24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Øvelse 2: Afvis en anmodning i</a:t>
            </a:r>
          </a:p>
          <a:p>
            <a:r>
              <a:rPr lang="da-DK" sz="24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NemID nøgleapp</a:t>
            </a:r>
          </a:p>
        </p:txBody>
      </p:sp>
    </p:spTree>
    <p:extLst>
      <p:ext uri="{BB962C8B-B14F-4D97-AF65-F5344CB8AC3E}">
        <p14:creationId xmlns:p14="http://schemas.microsoft.com/office/powerpoint/2010/main" val="4168042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83"/>
          <p:cNvSpPr/>
          <p:nvPr/>
        </p:nvSpPr>
        <p:spPr>
          <a:xfrm>
            <a:off x="6996114" y="1"/>
            <a:ext cx="5195887" cy="6858000"/>
          </a:xfrm>
          <a:prstGeom prst="rect">
            <a:avLst/>
          </a:prstGeom>
          <a:solidFill>
            <a:schemeClr val="lt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pic>
        <p:nvPicPr>
          <p:cNvPr id="9" name="Picture 2" descr="C:\Users\B029807\Desktop\Nøgleapp\Nøgleapp Vejledninger\billeder\afvisn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4236" y="1566366"/>
            <a:ext cx="2159159" cy="3725269"/>
          </a:xfrm>
          <a:prstGeom prst="rect">
            <a:avLst/>
          </a:prstGeom>
          <a:noFill/>
          <a:extLst>
            <a:ext uri="{909E8E84-426E-40DD-AFC4-6F175D3DCCD1}">
              <a14:hiddenFill xmlns:a14="http://schemas.microsoft.com/office/drawing/2010/main">
                <a:solidFill>
                  <a:srgbClr val="FFFFFF"/>
                </a:solidFill>
              </a14:hiddenFill>
            </a:ext>
          </a:extLst>
        </p:spPr>
      </p:pic>
      <p:pic>
        <p:nvPicPr>
          <p:cNvPr id="10" name="Billed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5516" y="563681"/>
            <a:ext cx="3176601" cy="5852795"/>
          </a:xfrm>
          <a:prstGeom prst="rect">
            <a:avLst/>
          </a:prstGeom>
        </p:spPr>
      </p:pic>
      <p:sp>
        <p:nvSpPr>
          <p:cNvPr id="11" name="Pladsholder til tekst 2"/>
          <p:cNvSpPr txBox="1">
            <a:spLocks/>
          </p:cNvSpPr>
          <p:nvPr/>
        </p:nvSpPr>
        <p:spPr>
          <a:xfrm>
            <a:off x="0" y="1168401"/>
            <a:ext cx="6700839" cy="5689600"/>
          </a:xfrm>
          <a:prstGeom prst="rect">
            <a:avLst/>
          </a:prstGeom>
          <a:noFill/>
          <a:ln>
            <a:noFill/>
          </a:ln>
        </p:spPr>
        <p:txBody>
          <a:bodyPr vert="horz" wrap="square" lIns="91425" tIns="91425" rIns="91425" bIns="91425" rtlCol="0" anchor="t" anchorCtr="0">
            <a:normAutofit/>
          </a:bodyPr>
          <a:lstStyle>
            <a:lvl1pPr marL="228600" marR="0" lvl="0" indent="-50800" algn="l" defTabSz="914400" rtl="0" eaLnBrk="1" latinLnBrk="0" hangingPunct="1">
              <a:lnSpc>
                <a:spcPct val="100000"/>
              </a:lnSpc>
              <a:spcBef>
                <a:spcPts val="1000"/>
              </a:spcBef>
              <a:buClr>
                <a:srgbClr val="415359"/>
              </a:buClr>
              <a:buSzPts val="2800"/>
              <a:buFont typeface="Arial"/>
              <a:buChar char="•"/>
              <a:defRPr sz="2800" b="0" i="0" u="none" strike="noStrike" kern="1200" cap="none">
                <a:solidFill>
                  <a:srgbClr val="415359"/>
                </a:solidFill>
                <a:latin typeface="Verdana"/>
                <a:ea typeface="Verdana"/>
                <a:cs typeface="Verdana"/>
                <a:sym typeface="Verdana"/>
              </a:defRPr>
            </a:lvl1pPr>
            <a:lvl2pPr marL="685800" marR="0" lvl="1" indent="-76200" algn="l" defTabSz="914400" rtl="0" eaLnBrk="1" latinLnBrk="0" hangingPunct="1">
              <a:lnSpc>
                <a:spcPct val="100000"/>
              </a:lnSpc>
              <a:spcBef>
                <a:spcPts val="500"/>
              </a:spcBef>
              <a:buClr>
                <a:srgbClr val="415359"/>
              </a:buClr>
              <a:buSzPts val="2400"/>
              <a:buFont typeface="Arial"/>
              <a:buChar char="•"/>
              <a:defRPr sz="2400" b="0" i="0" u="none" strike="noStrike" kern="1200" cap="none">
                <a:solidFill>
                  <a:srgbClr val="415359"/>
                </a:solidFill>
                <a:latin typeface="Verdana"/>
                <a:ea typeface="Verdana"/>
                <a:cs typeface="Verdana"/>
                <a:sym typeface="Verdana"/>
              </a:defRPr>
            </a:lvl2pPr>
            <a:lvl3pPr marL="1143000" marR="0" lvl="2" indent="-101600" algn="l" defTabSz="914400" rtl="0" eaLnBrk="1" latinLnBrk="0" hangingPunct="1">
              <a:lnSpc>
                <a:spcPct val="100000"/>
              </a:lnSpc>
              <a:spcBef>
                <a:spcPts val="500"/>
              </a:spcBef>
              <a:buClr>
                <a:srgbClr val="415359"/>
              </a:buClr>
              <a:buSzPts val="2000"/>
              <a:buFont typeface="Arial"/>
              <a:buChar char="•"/>
              <a:defRPr sz="2000" b="0" i="0" u="none" strike="noStrike" kern="1200" cap="none">
                <a:solidFill>
                  <a:srgbClr val="415359"/>
                </a:solidFill>
                <a:latin typeface="Verdana"/>
                <a:ea typeface="Verdana"/>
                <a:cs typeface="Verdana"/>
                <a:sym typeface="Verdana"/>
              </a:defRPr>
            </a:lvl3pPr>
            <a:lvl4pPr marL="1600200" marR="0" lvl="3" indent="-114300" algn="l" defTabSz="914400" rtl="0" eaLnBrk="1" latinLnBrk="0" hangingPunct="1">
              <a:lnSpc>
                <a:spcPct val="100000"/>
              </a:lnSpc>
              <a:spcBef>
                <a:spcPts val="500"/>
              </a:spcBef>
              <a:buClr>
                <a:srgbClr val="415359"/>
              </a:buClr>
              <a:buSzPts val="1800"/>
              <a:buFont typeface="Arial"/>
              <a:buChar char="•"/>
              <a:defRPr sz="1800" b="0" i="0" u="none" strike="noStrike" kern="1200" cap="none">
                <a:solidFill>
                  <a:srgbClr val="415359"/>
                </a:solidFill>
                <a:latin typeface="Verdana"/>
                <a:ea typeface="Verdana"/>
                <a:cs typeface="Verdana"/>
                <a:sym typeface="Verdana"/>
              </a:defRPr>
            </a:lvl4pPr>
            <a:lvl5pPr marL="2057400" marR="0" lvl="4" indent="-114300" algn="l" defTabSz="914400" rtl="0" eaLnBrk="1" latinLnBrk="0" hangingPunct="1">
              <a:lnSpc>
                <a:spcPct val="100000"/>
              </a:lnSpc>
              <a:spcBef>
                <a:spcPts val="500"/>
              </a:spcBef>
              <a:buClr>
                <a:srgbClr val="415359"/>
              </a:buClr>
              <a:buSzPts val="1800"/>
              <a:buFont typeface="Arial"/>
              <a:buChar char="•"/>
              <a:defRPr sz="1800" b="0" i="0" u="none" strike="noStrike" kern="1200" cap="none">
                <a:solidFill>
                  <a:srgbClr val="415359"/>
                </a:solidFill>
                <a:latin typeface="Verdana"/>
                <a:ea typeface="Verdana"/>
                <a:cs typeface="Verdana"/>
                <a:sym typeface="Verdana"/>
              </a:defRPr>
            </a:lvl5pPr>
            <a:lvl6pPr marL="2514600" marR="0" lvl="5" indent="-114300" algn="l" defTabSz="914400" rtl="0" eaLnBrk="1" latinLnBrk="0" hangingPunct="1">
              <a:lnSpc>
                <a:spcPct val="90000"/>
              </a:lnSpc>
              <a:spcBef>
                <a:spcPts val="500"/>
              </a:spcBef>
              <a:buClr>
                <a:schemeClr val="dk1"/>
              </a:buClr>
              <a:buSzPts val="1800"/>
              <a:buFont typeface="Arial"/>
              <a:buChar char="•"/>
              <a:defRPr sz="1800" b="0" i="0" u="none" strike="noStrike" kern="1200" cap="none">
                <a:solidFill>
                  <a:schemeClr val="dk1"/>
                </a:solidFill>
                <a:latin typeface="Verdana"/>
                <a:ea typeface="Verdana"/>
                <a:cs typeface="Verdana"/>
                <a:sym typeface="Verdana"/>
              </a:defRPr>
            </a:lvl6pPr>
            <a:lvl7pPr marL="2971800" marR="0" lvl="6" indent="-114300" algn="l" defTabSz="914400" rtl="0" eaLnBrk="1" latinLnBrk="0" hangingPunct="1">
              <a:lnSpc>
                <a:spcPct val="90000"/>
              </a:lnSpc>
              <a:spcBef>
                <a:spcPts val="500"/>
              </a:spcBef>
              <a:buClr>
                <a:schemeClr val="dk1"/>
              </a:buClr>
              <a:buSzPts val="1800"/>
              <a:buFont typeface="Arial"/>
              <a:buChar char="•"/>
              <a:defRPr sz="1800" b="0" i="0" u="none" strike="noStrike" kern="1200" cap="none">
                <a:solidFill>
                  <a:schemeClr val="dk1"/>
                </a:solidFill>
                <a:latin typeface="Verdana"/>
                <a:ea typeface="Verdana"/>
                <a:cs typeface="Verdana"/>
                <a:sym typeface="Verdana"/>
              </a:defRPr>
            </a:lvl7pPr>
            <a:lvl8pPr marL="3429000" marR="0" lvl="7" indent="-114300" algn="l" defTabSz="914400" rtl="0" eaLnBrk="1" latinLnBrk="0" hangingPunct="1">
              <a:lnSpc>
                <a:spcPct val="90000"/>
              </a:lnSpc>
              <a:spcBef>
                <a:spcPts val="500"/>
              </a:spcBef>
              <a:buClr>
                <a:schemeClr val="dk1"/>
              </a:buClr>
              <a:buSzPts val="1800"/>
              <a:buFont typeface="Arial"/>
              <a:buChar char="•"/>
              <a:defRPr sz="1800" b="0" i="0" u="none" strike="noStrike" kern="1200" cap="none">
                <a:solidFill>
                  <a:schemeClr val="dk1"/>
                </a:solidFill>
                <a:latin typeface="Verdana"/>
                <a:ea typeface="Verdana"/>
                <a:cs typeface="Verdana"/>
                <a:sym typeface="Verdana"/>
              </a:defRPr>
            </a:lvl8pPr>
            <a:lvl9pPr marL="3886200" marR="0" lvl="8" indent="-114300" algn="l" defTabSz="914400" rtl="0" eaLnBrk="1" latinLnBrk="0" hangingPunct="1">
              <a:lnSpc>
                <a:spcPct val="90000"/>
              </a:lnSpc>
              <a:spcBef>
                <a:spcPts val="500"/>
              </a:spcBef>
              <a:buClr>
                <a:schemeClr val="dk1"/>
              </a:buClr>
              <a:buSzPts val="1800"/>
              <a:buFont typeface="Arial"/>
              <a:buChar char="•"/>
              <a:defRPr sz="1800" b="0" i="0" u="none" strike="noStrike" kern="1200" cap="none">
                <a:solidFill>
                  <a:schemeClr val="dk1"/>
                </a:solidFill>
                <a:latin typeface="Verdana"/>
                <a:ea typeface="Verdana"/>
                <a:cs typeface="Verdana"/>
                <a:sym typeface="Verdana"/>
              </a:defRPr>
            </a:lvl9pPr>
          </a:lstStyle>
          <a:p>
            <a:pPr marL="1041400" lvl="2" indent="0">
              <a:buFont typeface="Arial"/>
              <a:buNone/>
            </a:pPr>
            <a:endParaRPr lang="da-DK" sz="1800" dirty="0">
              <a:solidFill>
                <a:schemeClr val="tx1">
                  <a:lumMod val="65000"/>
                  <a:lumOff val="35000"/>
                </a:schemeClr>
              </a:solidFill>
            </a:endParaRPr>
          </a:p>
          <a:p>
            <a:pPr marL="584200" lvl="1" indent="0">
              <a:buNone/>
            </a:pPr>
            <a:r>
              <a:rPr lang="da-DK" sz="1800" dirty="0">
                <a:solidFill>
                  <a:schemeClr val="tx1">
                    <a:lumMod val="65000"/>
                    <a:lumOff val="35000"/>
                  </a:schemeClr>
                </a:solidFill>
              </a:rPr>
              <a:t>5. Du vil nu modtage en anmodning i </a:t>
            </a:r>
            <a:r>
              <a:rPr lang="da-DK" sz="1800" dirty="0" err="1">
                <a:solidFill>
                  <a:schemeClr val="tx1">
                    <a:lumMod val="65000"/>
                    <a:lumOff val="35000"/>
                  </a:schemeClr>
                </a:solidFill>
              </a:rPr>
              <a:t>nøgleapp’en</a:t>
            </a:r>
            <a:br>
              <a:rPr lang="da-DK" sz="1800" dirty="0">
                <a:solidFill>
                  <a:schemeClr val="tx1">
                    <a:lumMod val="65000"/>
                    <a:lumOff val="35000"/>
                  </a:schemeClr>
                </a:solidFill>
              </a:rPr>
            </a:br>
            <a:br>
              <a:rPr lang="da-DK" sz="1800" dirty="0">
                <a:solidFill>
                  <a:schemeClr val="tx1">
                    <a:lumMod val="65000"/>
                    <a:lumOff val="35000"/>
                  </a:schemeClr>
                </a:solidFill>
              </a:rPr>
            </a:br>
            <a:r>
              <a:rPr lang="da-DK" sz="1800" dirty="0">
                <a:solidFill>
                  <a:schemeClr val="tx1">
                    <a:lumMod val="65000"/>
                    <a:lumOff val="35000"/>
                  </a:schemeClr>
                </a:solidFill>
              </a:rPr>
              <a:t>6. Åben </a:t>
            </a:r>
            <a:r>
              <a:rPr lang="da-DK" sz="1800" dirty="0" err="1">
                <a:solidFill>
                  <a:schemeClr val="tx1">
                    <a:lumMod val="65000"/>
                    <a:lumOff val="35000"/>
                  </a:schemeClr>
                </a:solidFill>
              </a:rPr>
              <a:t>nøgleapp’en</a:t>
            </a:r>
            <a:r>
              <a:rPr lang="da-DK" sz="1800" dirty="0">
                <a:solidFill>
                  <a:schemeClr val="tx1">
                    <a:lumMod val="65000"/>
                    <a:lumOff val="35000"/>
                  </a:schemeClr>
                </a:solidFill>
              </a:rPr>
              <a:t>. </a:t>
            </a:r>
            <a:br>
              <a:rPr lang="da-DK" sz="1800" dirty="0">
                <a:solidFill>
                  <a:schemeClr val="tx1">
                    <a:lumMod val="65000"/>
                    <a:lumOff val="35000"/>
                  </a:schemeClr>
                </a:solidFill>
              </a:rPr>
            </a:br>
            <a:br>
              <a:rPr lang="da-DK" sz="1800" dirty="0">
                <a:solidFill>
                  <a:schemeClr val="tx1">
                    <a:lumMod val="65000"/>
                    <a:lumOff val="35000"/>
                  </a:schemeClr>
                </a:solidFill>
              </a:rPr>
            </a:br>
            <a:r>
              <a:rPr lang="da-DK" sz="1800" dirty="0">
                <a:solidFill>
                  <a:schemeClr val="tx1">
                    <a:lumMod val="65000"/>
                    <a:lumOff val="35000"/>
                  </a:schemeClr>
                </a:solidFill>
              </a:rPr>
              <a:t>7. Tag stilling til anmodningen: Er det korrekt, at du er ved at logge ind med dit NemID på nemid.nu?</a:t>
            </a:r>
          </a:p>
          <a:p>
            <a:pPr marL="584200" lvl="1" indent="0">
              <a:buFont typeface="Arial"/>
              <a:buNone/>
            </a:pPr>
            <a:endParaRPr lang="da-DK" sz="1800" dirty="0">
              <a:solidFill>
                <a:schemeClr val="tx1">
                  <a:lumMod val="65000"/>
                  <a:lumOff val="35000"/>
                </a:schemeClr>
              </a:solidFill>
            </a:endParaRPr>
          </a:p>
          <a:p>
            <a:pPr marL="584200" lvl="1" indent="0">
              <a:buFont typeface="Arial"/>
              <a:buNone/>
            </a:pPr>
            <a:r>
              <a:rPr lang="da-DK" sz="1800" dirty="0">
                <a:solidFill>
                  <a:schemeClr val="tx1">
                    <a:lumMod val="65000"/>
                    <a:lumOff val="35000"/>
                  </a:schemeClr>
                </a:solidFill>
              </a:rPr>
              <a:t>8. Du har fortrudt at du vil logge på nemid.nu. </a:t>
            </a:r>
            <a:br>
              <a:rPr lang="da-DK" sz="1800" dirty="0">
                <a:solidFill>
                  <a:schemeClr val="tx1">
                    <a:lumMod val="65000"/>
                    <a:lumOff val="35000"/>
                  </a:schemeClr>
                </a:solidFill>
              </a:rPr>
            </a:br>
            <a:br>
              <a:rPr lang="da-DK" sz="1800" dirty="0">
                <a:solidFill>
                  <a:schemeClr val="tx1">
                    <a:lumMod val="65000"/>
                    <a:lumOff val="35000"/>
                  </a:schemeClr>
                </a:solidFill>
              </a:rPr>
            </a:br>
            <a:r>
              <a:rPr lang="da-DK" sz="1800" dirty="0">
                <a:solidFill>
                  <a:schemeClr val="tx1">
                    <a:lumMod val="65000"/>
                    <a:lumOff val="35000"/>
                  </a:schemeClr>
                </a:solidFill>
              </a:rPr>
              <a:t>9. Tryk derfor på ”Afvis” øverst i venstre hjørne. </a:t>
            </a:r>
            <a:br>
              <a:rPr lang="da-DK" sz="1800" dirty="0">
                <a:solidFill>
                  <a:schemeClr val="tx1">
                    <a:lumMod val="65000"/>
                    <a:lumOff val="35000"/>
                  </a:schemeClr>
                </a:solidFill>
              </a:rPr>
            </a:br>
            <a:br>
              <a:rPr lang="da-DK" sz="1800" dirty="0">
                <a:solidFill>
                  <a:schemeClr val="tx1">
                    <a:lumMod val="65000"/>
                    <a:lumOff val="35000"/>
                  </a:schemeClr>
                </a:solidFill>
              </a:rPr>
            </a:br>
            <a:r>
              <a:rPr lang="da-DK" sz="1800" dirty="0">
                <a:solidFill>
                  <a:schemeClr val="tx1">
                    <a:lumMod val="65000"/>
                    <a:lumOff val="35000"/>
                  </a:schemeClr>
                </a:solidFill>
              </a:rPr>
              <a:t>10. Bekræft at du vil afvise anmodningen</a:t>
            </a:r>
          </a:p>
          <a:p>
            <a:pPr marL="584200" lvl="1" indent="0">
              <a:buFont typeface="Arial"/>
              <a:buNone/>
            </a:pPr>
            <a:endParaRPr lang="da-DK" sz="1800" b="1" dirty="0">
              <a:solidFill>
                <a:schemeClr val="tx1">
                  <a:lumMod val="65000"/>
                  <a:lumOff val="35000"/>
                </a:schemeClr>
              </a:solidFill>
            </a:endParaRPr>
          </a:p>
          <a:p>
            <a:pPr marL="584200" lvl="1" indent="0">
              <a:buFont typeface="Arial"/>
              <a:buNone/>
            </a:pPr>
            <a:r>
              <a:rPr lang="da-DK" sz="1800" b="1" dirty="0">
                <a:solidFill>
                  <a:schemeClr val="tx1">
                    <a:lumMod val="65000"/>
                    <a:lumOff val="35000"/>
                  </a:schemeClr>
                </a:solidFill>
              </a:rPr>
              <a:t>11. Du har nu afvist en anmodning. </a:t>
            </a:r>
          </a:p>
          <a:p>
            <a:pPr marL="1041400" lvl="2" indent="0">
              <a:buFont typeface="Arial"/>
              <a:buNone/>
            </a:pPr>
            <a:endParaRPr lang="da-DK" sz="1800" dirty="0">
              <a:solidFill>
                <a:schemeClr val="tx1">
                  <a:lumMod val="65000"/>
                  <a:lumOff val="35000"/>
                </a:schemeClr>
              </a:solidFill>
            </a:endParaRPr>
          </a:p>
        </p:txBody>
      </p:sp>
      <p:sp>
        <p:nvSpPr>
          <p:cNvPr id="12" name="Rektangel 11"/>
          <p:cNvSpPr/>
          <p:nvPr/>
        </p:nvSpPr>
        <p:spPr>
          <a:xfrm>
            <a:off x="-71120" y="0"/>
            <a:ext cx="7067234" cy="1938992"/>
          </a:xfrm>
          <a:prstGeom prst="rect">
            <a:avLst/>
          </a:prstGeom>
        </p:spPr>
        <p:txBody>
          <a:bodyPr wrap="square">
            <a:spAutoFit/>
          </a:bodyPr>
          <a:lstStyle/>
          <a:p>
            <a:endParaRPr lang="da-DK" sz="24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r>
              <a:rPr lang="da-DK" sz="24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Øvelse 2: Afvis en anmodning i</a:t>
            </a:r>
          </a:p>
          <a:p>
            <a:r>
              <a:rPr lang="da-DK" sz="24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NemID nøgleapp</a:t>
            </a:r>
            <a:br>
              <a:rPr lang="da-DK" sz="24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br>
            <a:br>
              <a:rPr lang="da-DK" sz="24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br>
            <a:endParaRPr lang="da-DK" sz="24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91211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83"/>
          <p:cNvSpPr/>
          <p:nvPr/>
        </p:nvSpPr>
        <p:spPr>
          <a:xfrm>
            <a:off x="6996114" y="1"/>
            <a:ext cx="5195887" cy="6858000"/>
          </a:xfrm>
          <a:prstGeom prst="rect">
            <a:avLst/>
          </a:prstGeom>
          <a:solidFill>
            <a:schemeClr val="lt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sp>
        <p:nvSpPr>
          <p:cNvPr id="10" name="Pladsholder til tekst 2"/>
          <p:cNvSpPr>
            <a:spLocks noGrp="1"/>
          </p:cNvSpPr>
          <p:nvPr>
            <p:ph type="body" idx="1"/>
          </p:nvPr>
        </p:nvSpPr>
        <p:spPr>
          <a:xfrm>
            <a:off x="0" y="1687513"/>
            <a:ext cx="6715125" cy="4843916"/>
          </a:xfrm>
        </p:spPr>
        <p:txBody>
          <a:bodyPr>
            <a:normAutofit/>
          </a:bodyPr>
          <a:lstStyle/>
          <a:p>
            <a:pPr marL="869950" lvl="1" indent="-285750"/>
            <a:endParaRPr lang="da-DK" sz="1800" dirty="0">
              <a:solidFill>
                <a:schemeClr val="tx1">
                  <a:lumMod val="65000"/>
                  <a:lumOff val="35000"/>
                </a:schemeClr>
              </a:solidFill>
            </a:endParaRPr>
          </a:p>
          <a:p>
            <a:pPr marL="869950" lvl="1" indent="-285750"/>
            <a:r>
              <a:rPr lang="da-DK" sz="1800" dirty="0">
                <a:solidFill>
                  <a:schemeClr val="tx1">
                    <a:lumMod val="65000"/>
                    <a:lumOff val="35000"/>
                  </a:schemeClr>
                </a:solidFill>
              </a:rPr>
              <a:t>Hvorfor må du ikke tage et billede af dit nøglekort?</a:t>
            </a:r>
          </a:p>
          <a:p>
            <a:pPr marL="869950" lvl="1" indent="-285750"/>
            <a:endParaRPr lang="da-DK" sz="1800" dirty="0">
              <a:solidFill>
                <a:schemeClr val="tx1">
                  <a:lumMod val="65000"/>
                  <a:lumOff val="35000"/>
                </a:schemeClr>
              </a:solidFill>
            </a:endParaRPr>
          </a:p>
          <a:p>
            <a:pPr marL="869950" lvl="1" indent="-285750"/>
            <a:r>
              <a:rPr lang="da-DK" sz="1800" dirty="0">
                <a:solidFill>
                  <a:schemeClr val="tx1">
                    <a:lumMod val="65000"/>
                    <a:lumOff val="35000"/>
                  </a:schemeClr>
                </a:solidFill>
              </a:rPr>
              <a:t>Hvad gør du, hvis du modtager en anmodning du ikke har bedt om?</a:t>
            </a:r>
          </a:p>
          <a:p>
            <a:pPr marL="869950" lvl="1" indent="-285750"/>
            <a:endParaRPr lang="da-DK" sz="1800" dirty="0">
              <a:solidFill>
                <a:schemeClr val="tx1">
                  <a:lumMod val="65000"/>
                  <a:lumOff val="35000"/>
                </a:schemeClr>
              </a:solidFill>
            </a:endParaRPr>
          </a:p>
          <a:p>
            <a:pPr marL="869950" lvl="1" indent="-285750"/>
            <a:r>
              <a:rPr lang="da-DK" sz="1800" dirty="0">
                <a:solidFill>
                  <a:schemeClr val="tx1">
                    <a:lumMod val="65000"/>
                    <a:lumOff val="35000"/>
                  </a:schemeClr>
                </a:solidFill>
              </a:rPr>
              <a:t>Hvordan er </a:t>
            </a:r>
            <a:r>
              <a:rPr lang="da-DK" sz="1800" dirty="0" err="1">
                <a:solidFill>
                  <a:schemeClr val="tx1">
                    <a:lumMod val="65000"/>
                    <a:lumOff val="35000"/>
                  </a:schemeClr>
                </a:solidFill>
              </a:rPr>
              <a:t>nøgleapp’en</a:t>
            </a:r>
            <a:r>
              <a:rPr lang="da-DK" sz="1800" dirty="0">
                <a:solidFill>
                  <a:schemeClr val="tx1">
                    <a:lumMod val="65000"/>
                    <a:lumOff val="35000"/>
                  </a:schemeClr>
                </a:solidFill>
              </a:rPr>
              <a:t> sikker?</a:t>
            </a:r>
          </a:p>
          <a:p>
            <a:pPr marL="869950" lvl="1" indent="-285750"/>
            <a:endParaRPr lang="da-DK" sz="1800" dirty="0">
              <a:solidFill>
                <a:schemeClr val="tx1">
                  <a:lumMod val="65000"/>
                  <a:lumOff val="35000"/>
                </a:schemeClr>
              </a:solidFill>
            </a:endParaRPr>
          </a:p>
          <a:p>
            <a:pPr marL="869950" lvl="1" indent="-285750"/>
            <a:r>
              <a:rPr lang="da-DK" sz="1800" dirty="0">
                <a:solidFill>
                  <a:schemeClr val="tx1">
                    <a:lumMod val="65000"/>
                    <a:lumOff val="35000"/>
                  </a:schemeClr>
                </a:solidFill>
              </a:rPr>
              <a:t>Hvad vil du gøre hvis du mister din telefon eller nøglekort?</a:t>
            </a:r>
          </a:p>
          <a:p>
            <a:endParaRPr lang="da-DK" sz="1800" dirty="0">
              <a:solidFill>
                <a:schemeClr val="tx1">
                  <a:lumMod val="65000"/>
                  <a:lumOff val="35000"/>
                </a:schemeClr>
              </a:solidFill>
            </a:endParaRPr>
          </a:p>
        </p:txBody>
      </p:sp>
      <p:sp>
        <p:nvSpPr>
          <p:cNvPr id="8" name="Titel 1"/>
          <p:cNvSpPr txBox="1">
            <a:spLocks/>
          </p:cNvSpPr>
          <p:nvPr/>
        </p:nvSpPr>
        <p:spPr>
          <a:xfrm>
            <a:off x="0" y="19687"/>
            <a:ext cx="6157914" cy="1325563"/>
          </a:xfrm>
          <a:prstGeom prst="rect">
            <a:avLst/>
          </a:prstGeom>
          <a:noFill/>
          <a:ln>
            <a:noFill/>
          </a:ln>
        </p:spPr>
        <p:txBody>
          <a:bodyPr vert="horz" wrap="square" lIns="91425" tIns="91425" rIns="91425" bIns="91425" rtlCol="0" anchor="ctr" anchorCtr="0">
            <a:normAutofit/>
          </a:bodyPr>
          <a:lstStyle>
            <a:lvl1pPr marL="0" marR="0" lvl="0" indent="0" algn="l" defTabSz="914400" rtl="0" eaLnBrk="1" latinLnBrk="0" hangingPunct="1">
              <a:lnSpc>
                <a:spcPct val="90000"/>
              </a:lnSpc>
              <a:spcBef>
                <a:spcPts val="0"/>
              </a:spcBef>
              <a:buClr>
                <a:srgbClr val="415359"/>
              </a:buClr>
              <a:buSzPts val="4000"/>
              <a:buFont typeface="Verdana"/>
              <a:buNone/>
              <a:defRPr sz="4000" b="1" i="0" u="none" strike="noStrike" kern="1200" cap="none">
                <a:solidFill>
                  <a:srgbClr val="415359"/>
                </a:solidFill>
                <a:latin typeface="Verdana"/>
                <a:ea typeface="Verdana"/>
                <a:cs typeface="Verdana"/>
                <a:sym typeface="Verdana"/>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r>
              <a:rPr lang="da-DK" sz="2800" dirty="0">
                <a:solidFill>
                  <a:schemeClr val="tx1"/>
                </a:solidFill>
              </a:rPr>
              <a:t>   </a:t>
            </a:r>
          </a:p>
          <a:p>
            <a:r>
              <a:rPr lang="da-DK" sz="2400" dirty="0">
                <a:solidFill>
                  <a:schemeClr val="tx1">
                    <a:lumMod val="65000"/>
                    <a:lumOff val="35000"/>
                  </a:schemeClr>
                </a:solidFill>
              </a:rPr>
              <a:t>  DISKUSSION</a:t>
            </a:r>
          </a:p>
        </p:txBody>
      </p:sp>
      <p:pic>
        <p:nvPicPr>
          <p:cNvPr id="7" name="Bille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9275" y="1526421"/>
            <a:ext cx="2191780" cy="3766939"/>
          </a:xfrm>
          <a:prstGeom prst="rect">
            <a:avLst/>
          </a:prstGeom>
        </p:spPr>
      </p:pic>
      <p:pic>
        <p:nvPicPr>
          <p:cNvPr id="9" name="Billed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5516" y="482283"/>
            <a:ext cx="3176601" cy="5852795"/>
          </a:xfrm>
          <a:prstGeom prst="rect">
            <a:avLst/>
          </a:prstGeom>
        </p:spPr>
      </p:pic>
    </p:spTree>
    <p:extLst>
      <p:ext uri="{BB962C8B-B14F-4D97-AF65-F5344CB8AC3E}">
        <p14:creationId xmlns:p14="http://schemas.microsoft.com/office/powerpoint/2010/main" val="3800707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Shape 12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26" name="Shape 126"/>
          <p:cNvSpPr/>
          <p:nvPr/>
        </p:nvSpPr>
        <p:spPr>
          <a:xfrm>
            <a:off x="0" y="6279776"/>
            <a:ext cx="12192000" cy="578224"/>
          </a:xfrm>
          <a:prstGeom prst="rect">
            <a:avLst/>
          </a:prstGeom>
          <a:solidFill>
            <a:schemeClr val="bg1"/>
          </a:solidFill>
          <a:ln>
            <a:solidFill>
              <a:schemeClr val="accent1"/>
            </a:solid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accent6">
                  <a:lumMod val="75000"/>
                </a:schemeClr>
              </a:solidFill>
              <a:latin typeface="Verdana"/>
              <a:ea typeface="Verdana"/>
              <a:cs typeface="Verdana"/>
              <a:sym typeface="Verdana"/>
            </a:endParaRPr>
          </a:p>
        </p:txBody>
      </p:sp>
      <p:sp>
        <p:nvSpPr>
          <p:cNvPr id="127" name="Shape 127">
            <a:hlinkClick r:id="rId4"/>
          </p:cNvPr>
          <p:cNvSpPr txBox="1"/>
          <p:nvPr/>
        </p:nvSpPr>
        <p:spPr>
          <a:xfrm>
            <a:off x="1855693" y="6376472"/>
            <a:ext cx="6096000" cy="369332"/>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da-DK" sz="1800" b="0" i="0" u="sng" strike="noStrike" cap="none" dirty="0">
                <a:solidFill>
                  <a:schemeClr val="accent6">
                    <a:lumMod val="75000"/>
                  </a:schemeClr>
                </a:solidFill>
                <a:latin typeface="Verdana"/>
                <a:ea typeface="Verdana"/>
                <a:cs typeface="Verdana"/>
                <a:sym typeface="Verdana"/>
                <a:hlinkClick r:id="rId5"/>
              </a:rPr>
              <a:t>https://www.youtube.com/watch?v=JTtlJ4UZQvM</a:t>
            </a:r>
          </a:p>
        </p:txBody>
      </p:sp>
      <p:sp>
        <p:nvSpPr>
          <p:cNvPr id="128" name="Shape 128"/>
          <p:cNvSpPr txBox="1"/>
          <p:nvPr/>
        </p:nvSpPr>
        <p:spPr>
          <a:xfrm>
            <a:off x="147918" y="6376472"/>
            <a:ext cx="1882588" cy="369332"/>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da-DK" sz="1800" dirty="0">
                <a:solidFill>
                  <a:schemeClr val="tx1">
                    <a:lumMod val="65000"/>
                    <a:lumOff val="35000"/>
                  </a:schemeClr>
                </a:solidFill>
                <a:latin typeface="Verdana"/>
                <a:ea typeface="Verdana"/>
                <a:cs typeface="Verdana"/>
                <a:sym typeface="Verdana"/>
              </a:rPr>
              <a:t>Link til video:</a:t>
            </a:r>
          </a:p>
        </p:txBody>
      </p:sp>
    </p:spTree>
    <p:extLst>
      <p:ext uri="{BB962C8B-B14F-4D97-AF65-F5344CB8AC3E}">
        <p14:creationId xmlns:p14="http://schemas.microsoft.com/office/powerpoint/2010/main" val="3871406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5" name="Shape 135"/>
          <p:cNvSpPr txBox="1">
            <a:spLocks noGrp="1"/>
          </p:cNvSpPr>
          <p:nvPr>
            <p:ph type="title"/>
          </p:nvPr>
        </p:nvSpPr>
        <p:spPr>
          <a:xfrm>
            <a:off x="0" y="20612"/>
            <a:ext cx="6996113" cy="1600200"/>
          </a:xfrm>
          <a:prstGeom prst="rect">
            <a:avLst/>
          </a:prstGeom>
          <a:noFill/>
          <a:ln>
            <a:noFill/>
          </a:ln>
        </p:spPr>
        <p:txBody>
          <a:bodyPr wrap="square" lIns="91425" tIns="45700" rIns="91425" bIns="45700" anchor="t" anchorCtr="0">
            <a:noAutofit/>
          </a:bodyPr>
          <a:lstStyle/>
          <a:p>
            <a:pPr marL="0" marR="0" lvl="0" indent="-177800" algn="l" rtl="0">
              <a:lnSpc>
                <a:spcPct val="90000"/>
              </a:lnSpc>
              <a:spcBef>
                <a:spcPts val="0"/>
              </a:spcBef>
              <a:buClr>
                <a:srgbClr val="415359"/>
              </a:buClr>
              <a:buSzPts val="2800"/>
              <a:buFont typeface="Verdana"/>
              <a:buNone/>
            </a:pPr>
            <a:br>
              <a:rPr lang="da-DK" sz="2400" b="1" i="0" u="none" strike="noStrike" cap="none" dirty="0">
                <a:solidFill>
                  <a:schemeClr val="tx1">
                    <a:lumMod val="65000"/>
                    <a:lumOff val="35000"/>
                  </a:schemeClr>
                </a:solidFill>
                <a:latin typeface="Verdana"/>
                <a:ea typeface="Verdana"/>
                <a:cs typeface="Verdana"/>
                <a:sym typeface="Verdana"/>
              </a:rPr>
            </a:br>
            <a:r>
              <a:rPr lang="da-DK" sz="2400" dirty="0">
                <a:solidFill>
                  <a:schemeClr val="tx1">
                    <a:lumMod val="65000"/>
                    <a:lumOff val="35000"/>
                  </a:schemeClr>
                </a:solidFill>
                <a:latin typeface="Verdana"/>
                <a:ea typeface="Verdana"/>
                <a:cs typeface="Verdana"/>
                <a:sym typeface="Verdana"/>
              </a:rPr>
              <a:t>   </a:t>
            </a:r>
            <a:r>
              <a:rPr lang="da-DK" sz="2400" b="1" i="0" u="none" strike="noStrike" cap="none" dirty="0">
                <a:solidFill>
                  <a:schemeClr val="tx1">
                    <a:lumMod val="65000"/>
                    <a:lumOff val="35000"/>
                  </a:schemeClr>
                </a:solidFill>
                <a:latin typeface="Verdana"/>
                <a:ea typeface="Verdana"/>
                <a:cs typeface="Verdana"/>
                <a:sym typeface="Verdana"/>
              </a:rPr>
              <a:t>Hvorfor er NemID sikkert?</a:t>
            </a:r>
          </a:p>
        </p:txBody>
      </p:sp>
      <p:sp>
        <p:nvSpPr>
          <p:cNvPr id="136" name="Shape 136"/>
          <p:cNvSpPr txBox="1">
            <a:spLocks noGrp="1"/>
          </p:cNvSpPr>
          <p:nvPr>
            <p:ph type="body" sz="half" idx="2"/>
          </p:nvPr>
        </p:nvSpPr>
        <p:spPr>
          <a:xfrm>
            <a:off x="0" y="1620812"/>
            <a:ext cx="6996113" cy="3811500"/>
          </a:xfrm>
          <a:prstGeom prst="rect">
            <a:avLst/>
          </a:prstGeom>
          <a:noFill/>
          <a:ln>
            <a:noFill/>
          </a:ln>
        </p:spPr>
        <p:txBody>
          <a:bodyPr wrap="square" lIns="91425" tIns="45700" rIns="91425" bIns="45700" anchor="t" anchorCtr="0">
            <a:noAutofit/>
          </a:bodyPr>
          <a:lstStyle/>
          <a:p>
            <a:pPr lvl="1" indent="-101600">
              <a:spcBef>
                <a:spcPts val="0"/>
              </a:spcBef>
              <a:buClr>
                <a:srgbClr val="415359"/>
              </a:buClr>
              <a:buSzPts val="1600"/>
              <a:buFont typeface="Arial"/>
              <a:buNone/>
            </a:pPr>
            <a:r>
              <a:rPr lang="da-DK" sz="1800" b="0" i="0" u="none" strike="noStrike" cap="none"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sym typeface="Verdana"/>
              </a:rPr>
              <a:t>NemID er sikkert, fordi det </a:t>
            </a:r>
            <a:r>
              <a:rPr lang="da-DK" sz="18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er en såkaldt </a:t>
            </a:r>
          </a:p>
          <a:p>
            <a:pPr lvl="1" indent="-101600">
              <a:spcBef>
                <a:spcPts val="0"/>
              </a:spcBef>
              <a:buClr>
                <a:srgbClr val="415359"/>
              </a:buClr>
              <a:buSzPts val="1600"/>
              <a:buFont typeface="Arial"/>
              <a:buNone/>
            </a:pPr>
            <a:r>
              <a:rPr lang="da-DK" sz="18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to-faktor-godkendelse</a:t>
            </a:r>
            <a:r>
              <a:rPr lang="da-DK" sz="18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som kombinerer to uafhængige faktorer:</a:t>
            </a:r>
          </a:p>
          <a:p>
            <a:pPr lvl="1" indent="-101600">
              <a:spcBef>
                <a:spcPts val="0"/>
              </a:spcBef>
              <a:buClr>
                <a:srgbClr val="415359"/>
              </a:buClr>
              <a:buSzPts val="1600"/>
              <a:buFont typeface="Arial"/>
              <a:buNone/>
            </a:pPr>
            <a:endParaRPr lang="da-DK" sz="18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800100" lvl="1" indent="-342900">
              <a:spcBef>
                <a:spcPts val="0"/>
              </a:spcBef>
              <a:buClr>
                <a:srgbClr val="415359"/>
              </a:buClr>
              <a:buSzPts val="1600"/>
              <a:buAutoNum type="arabicPeriod"/>
            </a:pPr>
            <a:r>
              <a:rPr lang="da-DK" sz="1800" b="0" i="0" u="none" strike="noStrike" cap="none"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sym typeface="Verdana"/>
              </a:rPr>
              <a:t>noget du </a:t>
            </a:r>
            <a:r>
              <a:rPr lang="da-DK" sz="1800" b="1" i="0" u="none" strike="noStrike" cap="none"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sym typeface="Verdana"/>
              </a:rPr>
              <a:t>ved</a:t>
            </a:r>
            <a:r>
              <a:rPr lang="da-DK" sz="1800" b="0" i="0" u="none" strike="noStrike" cap="none"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sym typeface="Verdana"/>
              </a:rPr>
              <a:t> (brugernavn og adgangskode)</a:t>
            </a:r>
          </a:p>
          <a:p>
            <a:pPr marL="800100" lvl="1" indent="-342900">
              <a:spcBef>
                <a:spcPts val="0"/>
              </a:spcBef>
              <a:buClr>
                <a:srgbClr val="415359"/>
              </a:buClr>
              <a:buSzPts val="1600"/>
              <a:buAutoNum type="arabicPeriod"/>
            </a:pPr>
            <a:endParaRPr lang="da-DK" sz="1800" b="0" i="0" u="none" strike="noStrike" cap="none"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sym typeface="Verdana"/>
            </a:endParaRPr>
          </a:p>
          <a:p>
            <a:pPr marL="800100" lvl="1" indent="-342900">
              <a:spcBef>
                <a:spcPts val="0"/>
              </a:spcBef>
              <a:buClr>
                <a:srgbClr val="415359"/>
              </a:buClr>
              <a:buSzPts val="1600"/>
              <a:buAutoNum type="arabicPeriod"/>
            </a:pPr>
            <a:r>
              <a:rPr lang="da-DK" sz="1800" b="0" i="0" u="none" strike="noStrike" cap="none"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sym typeface="Verdana"/>
              </a:rPr>
              <a:t>noget du </a:t>
            </a:r>
            <a:r>
              <a:rPr lang="da-DK" sz="1800" b="1" i="0" u="none" strike="noStrike" cap="none"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sym typeface="Verdana"/>
              </a:rPr>
              <a:t>har</a:t>
            </a:r>
            <a:r>
              <a:rPr lang="da-DK" sz="1800" b="0" i="0" u="none" strike="noStrike" cap="none"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sym typeface="Verdana"/>
              </a:rPr>
              <a:t> (nøglekort)</a:t>
            </a:r>
          </a:p>
        </p:txBody>
      </p:sp>
      <p:sp>
        <p:nvSpPr>
          <p:cNvPr id="137" name="Shape 137"/>
          <p:cNvSpPr/>
          <p:nvPr/>
        </p:nvSpPr>
        <p:spPr>
          <a:xfrm>
            <a:off x="6996114" y="1"/>
            <a:ext cx="5195887" cy="6858000"/>
          </a:xfrm>
          <a:prstGeom prst="rect">
            <a:avLst/>
          </a:prstGeom>
          <a:solidFill>
            <a:schemeClr val="lt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pic>
        <p:nvPicPr>
          <p:cNvPr id="138" name="Shape 138"/>
          <p:cNvPicPr preferRelativeResize="0"/>
          <p:nvPr/>
        </p:nvPicPr>
        <p:blipFill rotWithShape="1">
          <a:blip r:embed="rId3">
            <a:alphaModFix/>
          </a:blip>
          <a:srcRect/>
          <a:stretch/>
        </p:blipFill>
        <p:spPr>
          <a:xfrm>
            <a:off x="8557700" y="1012403"/>
            <a:ext cx="2478600" cy="4740697"/>
          </a:xfrm>
          <a:prstGeom prst="rect">
            <a:avLst/>
          </a:prstGeom>
          <a:noFill/>
          <a:ln>
            <a:noFill/>
          </a:ln>
        </p:spPr>
      </p:pic>
      <p:pic>
        <p:nvPicPr>
          <p:cNvPr id="7" name="Shape 173"/>
          <p:cNvPicPr preferRelativeResize="0"/>
          <p:nvPr/>
        </p:nvPicPr>
        <p:blipFill rotWithShape="1">
          <a:blip r:embed="rId4">
            <a:alphaModFix/>
            <a:extLst>
              <a:ext uri="{BEBA8EAE-BF5A-486C-A8C5-ECC9F3942E4B}">
                <a14:imgProps xmlns:a14="http://schemas.microsoft.com/office/drawing/2010/main">
                  <a14:imgLayer r:embed="rId5">
                    <a14:imgEffect>
                      <a14:saturation sat="0"/>
                    </a14:imgEffect>
                  </a14:imgLayer>
                </a14:imgProps>
              </a:ext>
            </a:extLst>
          </a:blip>
          <a:srcRect r="44830"/>
          <a:stretch/>
        </p:blipFill>
        <p:spPr>
          <a:xfrm>
            <a:off x="6996113" y="0"/>
            <a:ext cx="5675363" cy="6858000"/>
          </a:xfrm>
          <a:prstGeom prst="rect">
            <a:avLst/>
          </a:prstGeom>
          <a:noFill/>
          <a:ln>
            <a:noFill/>
          </a:ln>
        </p:spPr>
      </p:pic>
    </p:spTree>
    <p:extLst>
      <p:ext uri="{BB962C8B-B14F-4D97-AF65-F5344CB8AC3E}">
        <p14:creationId xmlns:p14="http://schemas.microsoft.com/office/powerpoint/2010/main" val="1370476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p:nvPr/>
        </p:nvSpPr>
        <p:spPr>
          <a:xfrm>
            <a:off x="6996114" y="-40879"/>
            <a:ext cx="5195886" cy="6858000"/>
          </a:xfrm>
          <a:prstGeom prst="rect">
            <a:avLst/>
          </a:prstGeom>
          <a:gradFill>
            <a:gsLst>
              <a:gs pos="0">
                <a:srgbClr val="CDC9BB">
                  <a:alpha val="0"/>
                </a:srgbClr>
              </a:gs>
              <a:gs pos="99000">
                <a:srgbClr val="CAC8B9">
                  <a:alpha val="62745"/>
                </a:srgbClr>
              </a:gs>
              <a:gs pos="100000">
                <a:srgbClr val="CAC8B9">
                  <a:alpha val="62745"/>
                </a:srgbClr>
              </a:gs>
            </a:gsLst>
            <a:lin ang="16200000" scaled="0"/>
          </a:gra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sp>
        <p:nvSpPr>
          <p:cNvPr id="2" name="Pladsholder til tekst 1"/>
          <p:cNvSpPr>
            <a:spLocks noGrp="1"/>
          </p:cNvSpPr>
          <p:nvPr>
            <p:ph type="body" sz="half" idx="2"/>
          </p:nvPr>
        </p:nvSpPr>
        <p:spPr>
          <a:xfrm>
            <a:off x="0" y="1332706"/>
            <a:ext cx="6685280" cy="4956333"/>
          </a:xfrm>
        </p:spPr>
        <p:txBody>
          <a:bodyPr>
            <a:noAutofit/>
          </a:bodyPr>
          <a:lstStyle/>
          <a:p>
            <a:pPr lvl="1">
              <a:lnSpc>
                <a:spcPct val="115000"/>
              </a:lnSpc>
              <a:spcBef>
                <a:spcPts val="0"/>
              </a:spcBef>
              <a:buClr>
                <a:schemeClr val="dk1"/>
              </a:buClr>
              <a:buSzPts val="1100"/>
            </a:pPr>
            <a:endParaRPr lang="da-DK" sz="18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lvl="1">
              <a:lnSpc>
                <a:spcPct val="115000"/>
              </a:lnSpc>
              <a:spcBef>
                <a:spcPts val="0"/>
              </a:spcBef>
              <a:buClr>
                <a:schemeClr val="dk1"/>
              </a:buClr>
              <a:buSzPts val="1100"/>
            </a:pPr>
            <a:r>
              <a:rPr lang="da-DK" sz="18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Tag </a:t>
            </a:r>
            <a:r>
              <a:rPr lang="da-DK" sz="1800" b="1" dirty="0">
                <a:solidFill>
                  <a:srgbClr val="FF0000"/>
                </a:solidFill>
                <a:latin typeface="Verdana" panose="020B0604030504040204" pitchFamily="34" charset="0"/>
                <a:ea typeface="Verdana" panose="020B0604030504040204" pitchFamily="34" charset="0"/>
                <a:cs typeface="Verdana" panose="020B0604030504040204" pitchFamily="34" charset="0"/>
              </a:rPr>
              <a:t>ALDRIG</a:t>
            </a:r>
            <a:r>
              <a:rPr lang="da-DK" sz="1800" dirty="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da-DK" sz="18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et billede af dit NemID nøglekort</a:t>
            </a:r>
          </a:p>
          <a:p>
            <a:pPr lvl="1" indent="-69850">
              <a:lnSpc>
                <a:spcPct val="115000"/>
              </a:lnSpc>
              <a:spcBef>
                <a:spcPts val="0"/>
              </a:spcBef>
              <a:buClr>
                <a:schemeClr val="dk1"/>
              </a:buClr>
              <a:buSzPts val="1100"/>
            </a:pPr>
            <a:endParaRPr lang="da-DK" sz="18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lvl="1">
              <a:lnSpc>
                <a:spcPct val="115000"/>
              </a:lnSpc>
              <a:spcBef>
                <a:spcPts val="0"/>
              </a:spcBef>
              <a:buClr>
                <a:schemeClr val="dk1"/>
              </a:buClr>
              <a:buSzPts val="1100"/>
            </a:pPr>
            <a:r>
              <a:rPr lang="da-DK" sz="18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Udlever </a:t>
            </a:r>
            <a:r>
              <a:rPr lang="da-DK" sz="1800" b="1" dirty="0">
                <a:solidFill>
                  <a:srgbClr val="FF0000"/>
                </a:solidFill>
                <a:latin typeface="Verdana" panose="020B0604030504040204" pitchFamily="34" charset="0"/>
                <a:ea typeface="Verdana" panose="020B0604030504040204" pitchFamily="34" charset="0"/>
                <a:cs typeface="Verdana" panose="020B0604030504040204" pitchFamily="34" charset="0"/>
              </a:rPr>
              <a:t>ALDRIG</a:t>
            </a:r>
            <a:r>
              <a:rPr lang="da-DK" sz="1800" dirty="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da-DK" sz="18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dit NemID nøglekort med nogen, hverken fysisk eller digitalt</a:t>
            </a:r>
          </a:p>
          <a:p>
            <a:pPr lvl="1">
              <a:lnSpc>
                <a:spcPct val="115000"/>
              </a:lnSpc>
              <a:spcBef>
                <a:spcPts val="0"/>
              </a:spcBef>
              <a:buClr>
                <a:schemeClr val="dk1"/>
              </a:buClr>
              <a:buSzPts val="1100"/>
            </a:pPr>
            <a:endParaRPr lang="da-DK" sz="18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lvl="1">
              <a:lnSpc>
                <a:spcPct val="115000"/>
              </a:lnSpc>
              <a:spcBef>
                <a:spcPts val="0"/>
              </a:spcBef>
              <a:buClr>
                <a:schemeClr val="dk1"/>
              </a:buClr>
              <a:buSzPts val="1100"/>
            </a:pPr>
            <a:endParaRPr lang="da-DK" sz="18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lvl="1">
              <a:lnSpc>
                <a:spcPct val="150000"/>
              </a:lnSpc>
              <a:spcBef>
                <a:spcPts val="0"/>
              </a:spcBef>
              <a:buClr>
                <a:schemeClr val="dk1"/>
              </a:buClr>
              <a:buSzPts val="1100"/>
            </a:pPr>
            <a:r>
              <a:rPr lang="da-DK" sz="1800" u="sng"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Tommelfingerregel</a:t>
            </a:r>
            <a:endParaRPr lang="da-DK" sz="18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lvl="1">
              <a:lnSpc>
                <a:spcPct val="150000"/>
              </a:lnSpc>
              <a:spcBef>
                <a:spcPts val="0"/>
              </a:spcBef>
              <a:buClr>
                <a:schemeClr val="dk1"/>
              </a:buClr>
              <a:buSzPts val="1100"/>
            </a:pPr>
            <a:r>
              <a:rPr lang="da-DK" sz="18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Hverken Nets, din bank eller offentlige myndigheder vil bede dig oplyse din adgangskode eller en nøgle fra dit nøglekort i telefonen, på e-mail, i en sms eller gennem en app. </a:t>
            </a:r>
          </a:p>
        </p:txBody>
      </p:sp>
      <p:sp>
        <p:nvSpPr>
          <p:cNvPr id="159" name="Shape 159"/>
          <p:cNvSpPr/>
          <p:nvPr/>
        </p:nvSpPr>
        <p:spPr>
          <a:xfrm>
            <a:off x="6996114" y="1"/>
            <a:ext cx="5195887" cy="6858000"/>
          </a:xfrm>
          <a:prstGeom prst="rect">
            <a:avLst/>
          </a:prstGeom>
          <a:solidFill>
            <a:schemeClr val="lt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grpSp>
        <p:nvGrpSpPr>
          <p:cNvPr id="160" name="Shape 160"/>
          <p:cNvGrpSpPr>
            <a:grpSpLocks noChangeAspect="1"/>
          </p:cNvGrpSpPr>
          <p:nvPr/>
        </p:nvGrpSpPr>
        <p:grpSpPr>
          <a:xfrm>
            <a:off x="7731760" y="-711947"/>
            <a:ext cx="4768937" cy="8555334"/>
            <a:chOff x="7466760" y="-1023322"/>
            <a:chExt cx="5284694" cy="8594017"/>
          </a:xfrm>
        </p:grpSpPr>
        <p:pic>
          <p:nvPicPr>
            <p:cNvPr id="161" name="Shape 161"/>
            <p:cNvPicPr preferRelativeResize="0"/>
            <p:nvPr/>
          </p:nvPicPr>
          <p:blipFill rotWithShape="1">
            <a:blip r:embed="rId3">
              <a:alphaModFix/>
            </a:blip>
            <a:srcRect l="23350"/>
            <a:stretch/>
          </p:blipFill>
          <p:spPr>
            <a:xfrm>
              <a:off x="7466760" y="-1023322"/>
              <a:ext cx="5284694" cy="8594017"/>
            </a:xfrm>
            <a:prstGeom prst="rect">
              <a:avLst/>
            </a:prstGeom>
            <a:noFill/>
            <a:ln>
              <a:noFill/>
            </a:ln>
          </p:spPr>
        </p:pic>
        <p:pic>
          <p:nvPicPr>
            <p:cNvPr id="162" name="Shape 162"/>
            <p:cNvPicPr preferRelativeResize="0"/>
            <p:nvPr/>
          </p:nvPicPr>
          <p:blipFill rotWithShape="1">
            <a:blip r:embed="rId4">
              <a:alphaModFix/>
            </a:blip>
            <a:srcRect/>
            <a:stretch/>
          </p:blipFill>
          <p:spPr>
            <a:xfrm>
              <a:off x="8543365" y="1156447"/>
              <a:ext cx="1503374" cy="2875429"/>
            </a:xfrm>
            <a:prstGeom prst="rect">
              <a:avLst/>
            </a:prstGeom>
            <a:noFill/>
            <a:ln>
              <a:noFill/>
            </a:ln>
          </p:spPr>
        </p:pic>
      </p:grpSp>
      <p:pic>
        <p:nvPicPr>
          <p:cNvPr id="14" name="Shape 370"/>
          <p:cNvPicPr preferRelativeResize="0"/>
          <p:nvPr/>
        </p:nvPicPr>
        <p:blipFill rotWithShape="1">
          <a:blip r:embed="rId5">
            <a:alphaModFix/>
          </a:blip>
          <a:srcRect/>
          <a:stretch/>
        </p:blipFill>
        <p:spPr>
          <a:xfrm>
            <a:off x="10675090" y="157718"/>
            <a:ext cx="1350335" cy="1350335"/>
          </a:xfrm>
          <a:prstGeom prst="rect">
            <a:avLst/>
          </a:prstGeom>
          <a:noFill/>
          <a:ln>
            <a:noFill/>
          </a:ln>
        </p:spPr>
      </p:pic>
      <p:sp>
        <p:nvSpPr>
          <p:cNvPr id="15" name="Shape 135"/>
          <p:cNvSpPr txBox="1">
            <a:spLocks noGrp="1"/>
          </p:cNvSpPr>
          <p:nvPr>
            <p:ph type="title"/>
          </p:nvPr>
        </p:nvSpPr>
        <p:spPr>
          <a:xfrm>
            <a:off x="0" y="-20559"/>
            <a:ext cx="5774371" cy="1005840"/>
          </a:xfrm>
          <a:prstGeom prst="rect">
            <a:avLst/>
          </a:prstGeom>
          <a:noFill/>
          <a:ln>
            <a:noFill/>
          </a:ln>
        </p:spPr>
        <p:txBody>
          <a:bodyPr wrap="square" lIns="91425" tIns="45700" rIns="91425" bIns="45700" anchor="t" anchorCtr="0">
            <a:noAutofit/>
          </a:bodyPr>
          <a:lstStyle/>
          <a:p>
            <a:pPr marL="0" marR="0" lvl="0" indent="-177800" algn="l" rtl="0">
              <a:lnSpc>
                <a:spcPct val="90000"/>
              </a:lnSpc>
              <a:spcBef>
                <a:spcPts val="0"/>
              </a:spcBef>
              <a:buClr>
                <a:srgbClr val="415359"/>
              </a:buClr>
              <a:buSzPts val="2800"/>
              <a:buFont typeface="Verdana"/>
              <a:buNone/>
            </a:pPr>
            <a:br>
              <a:rPr lang="da-DK" sz="2400" b="1" i="0" u="none" strike="noStrike" cap="none" dirty="0">
                <a:solidFill>
                  <a:schemeClr val="tx1">
                    <a:lumMod val="65000"/>
                    <a:lumOff val="35000"/>
                  </a:schemeClr>
                </a:solidFill>
                <a:latin typeface="Verdana"/>
                <a:ea typeface="Verdana"/>
                <a:cs typeface="Verdana"/>
                <a:sym typeface="Verdana"/>
              </a:rPr>
            </a:br>
            <a:r>
              <a:rPr lang="da-DK" sz="2400" dirty="0">
                <a:solidFill>
                  <a:schemeClr val="tx1">
                    <a:lumMod val="65000"/>
                    <a:lumOff val="35000"/>
                  </a:schemeClr>
                </a:solidFill>
                <a:latin typeface="Verdana"/>
                <a:ea typeface="Verdana"/>
                <a:cs typeface="Verdana"/>
                <a:sym typeface="Verdana"/>
              </a:rPr>
              <a:t>   </a:t>
            </a:r>
            <a:r>
              <a:rPr lang="da-DK" sz="2400" b="1" i="0" u="none" strike="noStrike" cap="none" dirty="0">
                <a:solidFill>
                  <a:schemeClr val="tx1">
                    <a:lumMod val="65000"/>
                    <a:lumOff val="35000"/>
                  </a:schemeClr>
                </a:solidFill>
                <a:latin typeface="Verdana"/>
                <a:ea typeface="Verdana"/>
                <a:cs typeface="Verdana"/>
                <a:sym typeface="Verdana"/>
              </a:rPr>
              <a:t>Du skal huske: </a:t>
            </a:r>
          </a:p>
        </p:txBody>
      </p:sp>
    </p:spTree>
    <p:extLst>
      <p:ext uri="{BB962C8B-B14F-4D97-AF65-F5344CB8AC3E}">
        <p14:creationId xmlns:p14="http://schemas.microsoft.com/office/powerpoint/2010/main" val="3507059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2" name="Bille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8959" y="0"/>
            <a:ext cx="8768571" cy="6858000"/>
          </a:xfrm>
          <a:prstGeom prst="rect">
            <a:avLst/>
          </a:prstGeom>
        </p:spPr>
      </p:pic>
      <p:sp>
        <p:nvSpPr>
          <p:cNvPr id="182" name="Shape 182"/>
          <p:cNvSpPr txBox="1">
            <a:spLocks noGrp="1"/>
          </p:cNvSpPr>
          <p:nvPr>
            <p:ph type="body" sz="half" idx="2"/>
          </p:nvPr>
        </p:nvSpPr>
        <p:spPr>
          <a:xfrm>
            <a:off x="0" y="1188720"/>
            <a:ext cx="6583680" cy="4972368"/>
          </a:xfrm>
          <a:prstGeom prst="rect">
            <a:avLst/>
          </a:prstGeom>
          <a:noFill/>
          <a:ln>
            <a:noFill/>
          </a:ln>
        </p:spPr>
        <p:txBody>
          <a:bodyPr wrap="square" lIns="91425" tIns="45700" rIns="91425" bIns="45700" anchor="t" anchorCtr="0">
            <a:noAutofit/>
          </a:bodyPr>
          <a:lstStyle/>
          <a:p>
            <a:pPr lvl="1" indent="-69850">
              <a:spcBef>
                <a:spcPts val="0"/>
              </a:spcBef>
              <a:buClr>
                <a:schemeClr val="dk1"/>
              </a:buClr>
              <a:buSzPts val="1100"/>
              <a:buFont typeface="Arial"/>
              <a:buNone/>
            </a:pPr>
            <a:endParaRPr lang="da-DK" sz="18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lvl="1" indent="-69850">
              <a:spcBef>
                <a:spcPts val="0"/>
              </a:spcBef>
              <a:buClr>
                <a:schemeClr val="dk1"/>
              </a:buClr>
              <a:buSzPts val="1100"/>
              <a:buFont typeface="Arial"/>
              <a:buNone/>
            </a:pPr>
            <a:endParaRPr lang="da-DK" sz="18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lvl="1" indent="-69850">
              <a:spcBef>
                <a:spcPts val="0"/>
              </a:spcBef>
              <a:buClr>
                <a:schemeClr val="dk1"/>
              </a:buClr>
              <a:buSzPts val="1100"/>
              <a:buFont typeface="Arial"/>
              <a:buNone/>
            </a:pPr>
            <a:r>
              <a:rPr lang="da-DK" sz="18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Husk </a:t>
            </a:r>
            <a:r>
              <a:rPr lang="da-DK" sz="1800" b="1" dirty="0">
                <a:solidFill>
                  <a:srgbClr val="0EA4A4"/>
                </a:solidFill>
                <a:latin typeface="Verdana" panose="020B0604030504040204" pitchFamily="34" charset="0"/>
                <a:ea typeface="Verdana" panose="020B0604030504040204" pitchFamily="34" charset="0"/>
                <a:cs typeface="Verdana" panose="020B0604030504040204" pitchFamily="34" charset="0"/>
              </a:rPr>
              <a:t>ALTID</a:t>
            </a:r>
            <a:r>
              <a:rPr lang="da-DK" sz="1800" dirty="0">
                <a:solidFill>
                  <a:srgbClr val="0EA4A4"/>
                </a:solidFill>
                <a:latin typeface="Verdana" panose="020B0604030504040204" pitchFamily="34" charset="0"/>
                <a:ea typeface="Verdana" panose="020B0604030504040204" pitchFamily="34" charset="0"/>
                <a:cs typeface="Verdana" panose="020B0604030504040204" pitchFamily="34" charset="0"/>
              </a:rPr>
              <a:t> </a:t>
            </a:r>
            <a:r>
              <a:rPr lang="da-DK" sz="18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spærre dit NemID, hvis du er i tvivl, om det er blevet misbrugt</a:t>
            </a:r>
          </a:p>
          <a:p>
            <a:pPr lvl="1" indent="-69850">
              <a:spcBef>
                <a:spcPts val="0"/>
              </a:spcBef>
              <a:buClr>
                <a:schemeClr val="dk1"/>
              </a:buClr>
              <a:buSzPts val="1100"/>
              <a:buFont typeface="Arial"/>
              <a:buNone/>
            </a:pPr>
            <a:endParaRPr lang="da-DK" sz="18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lvl="1" indent="-69850">
              <a:spcBef>
                <a:spcPts val="0"/>
              </a:spcBef>
              <a:buClr>
                <a:schemeClr val="dk1"/>
              </a:buClr>
              <a:buSzPts val="1100"/>
              <a:buFont typeface="Arial"/>
              <a:buNone/>
            </a:pPr>
            <a:r>
              <a:rPr lang="da-DK" sz="18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Hvordan gør du det? </a:t>
            </a:r>
          </a:p>
          <a:p>
            <a:pPr lvl="1" indent="-69850">
              <a:spcBef>
                <a:spcPts val="0"/>
              </a:spcBef>
              <a:buClr>
                <a:schemeClr val="dk1"/>
              </a:buClr>
              <a:buSzPts val="1100"/>
              <a:buFont typeface="Arial"/>
              <a:buNone/>
            </a:pPr>
            <a:endParaRPr lang="da-DK" sz="18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685800" lvl="1" indent="-228600">
              <a:spcBef>
                <a:spcPts val="0"/>
              </a:spcBef>
              <a:buClr>
                <a:srgbClr val="415359"/>
              </a:buClr>
              <a:buSzPts val="2800"/>
              <a:buFont typeface="Arial"/>
              <a:buChar char="•"/>
            </a:pPr>
            <a:r>
              <a:rPr lang="da-DK" sz="1800" dirty="0">
                <a:solidFill>
                  <a:schemeClr val="tx1">
                    <a:lumMod val="65000"/>
                    <a:lumOff val="35000"/>
                  </a:schemeClr>
                </a:solidFill>
                <a:latin typeface="Verdana"/>
                <a:ea typeface="Verdana"/>
                <a:cs typeface="Verdana"/>
                <a:sym typeface="Verdana"/>
              </a:rPr>
              <a:t>Ring til NemID Supporten: +45 7224 7050 </a:t>
            </a:r>
          </a:p>
          <a:p>
            <a:pPr marL="685800" lvl="1" indent="-228600">
              <a:spcBef>
                <a:spcPts val="1000"/>
              </a:spcBef>
              <a:buClr>
                <a:srgbClr val="415359"/>
              </a:buClr>
              <a:buSzPts val="2800"/>
              <a:buFont typeface="Arial"/>
              <a:buChar char="•"/>
            </a:pPr>
            <a:r>
              <a:rPr lang="da-DK" sz="1800" dirty="0">
                <a:solidFill>
                  <a:schemeClr val="tx1">
                    <a:lumMod val="65000"/>
                    <a:lumOff val="35000"/>
                  </a:schemeClr>
                </a:solidFill>
                <a:latin typeface="Verdana"/>
                <a:ea typeface="Verdana"/>
                <a:cs typeface="Verdana"/>
                <a:sym typeface="Verdana"/>
              </a:rPr>
              <a:t>Gå ind på selvbetjeningen på nemid.nu</a:t>
            </a:r>
          </a:p>
          <a:p>
            <a:pPr marL="685800" lvl="1" indent="-228600">
              <a:spcBef>
                <a:spcPts val="1000"/>
              </a:spcBef>
              <a:buClr>
                <a:srgbClr val="415359"/>
              </a:buClr>
              <a:buSzPts val="2800"/>
              <a:buFont typeface="Arial"/>
              <a:buChar char="•"/>
            </a:pPr>
            <a:r>
              <a:rPr lang="da-DK" sz="1800" dirty="0">
                <a:solidFill>
                  <a:schemeClr val="tx1">
                    <a:lumMod val="65000"/>
                    <a:lumOff val="35000"/>
                  </a:schemeClr>
                </a:solidFill>
                <a:latin typeface="Verdana"/>
                <a:ea typeface="Verdana"/>
                <a:cs typeface="Verdana"/>
                <a:sym typeface="Verdana"/>
              </a:rPr>
              <a:t>Mød op i Borgerservice – husk gyldig ID. </a:t>
            </a:r>
          </a:p>
          <a:p>
            <a:pPr marL="685800" lvl="1" indent="-228600">
              <a:spcBef>
                <a:spcPts val="1000"/>
              </a:spcBef>
              <a:buClr>
                <a:srgbClr val="415359"/>
              </a:buClr>
              <a:buSzPts val="2800"/>
              <a:buFont typeface="Arial"/>
              <a:buChar char="•"/>
            </a:pPr>
            <a:r>
              <a:rPr lang="da-DK" sz="1800" dirty="0">
                <a:solidFill>
                  <a:schemeClr val="tx1">
                    <a:lumMod val="65000"/>
                    <a:lumOff val="35000"/>
                  </a:schemeClr>
                </a:solidFill>
                <a:latin typeface="Verdana"/>
                <a:ea typeface="Verdana"/>
                <a:cs typeface="Verdana"/>
                <a:sym typeface="Verdana"/>
              </a:rPr>
              <a:t>Kontakt din bank</a:t>
            </a:r>
          </a:p>
          <a:p>
            <a:pPr lvl="1" indent="-69850">
              <a:spcBef>
                <a:spcPts val="0"/>
              </a:spcBef>
              <a:buClr>
                <a:schemeClr val="dk1"/>
              </a:buClr>
              <a:buSzPts val="1100"/>
              <a:buFont typeface="Arial"/>
              <a:buNone/>
            </a:pPr>
            <a:endParaRPr lang="da-DK" sz="18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8" name="Shape 353"/>
          <p:cNvPicPr preferRelativeResize="0"/>
          <p:nvPr/>
        </p:nvPicPr>
        <p:blipFill rotWithShape="1">
          <a:blip r:embed="rId4">
            <a:alphaModFix/>
          </a:blip>
          <a:srcRect/>
          <a:stretch/>
        </p:blipFill>
        <p:spPr>
          <a:xfrm>
            <a:off x="10629752" y="5230051"/>
            <a:ext cx="1359048" cy="1359048"/>
          </a:xfrm>
          <a:prstGeom prst="rect">
            <a:avLst/>
          </a:prstGeom>
          <a:noFill/>
          <a:ln>
            <a:noFill/>
          </a:ln>
        </p:spPr>
      </p:pic>
      <p:sp>
        <p:nvSpPr>
          <p:cNvPr id="10" name="Shape 135"/>
          <p:cNvSpPr txBox="1">
            <a:spLocks/>
          </p:cNvSpPr>
          <p:nvPr/>
        </p:nvSpPr>
        <p:spPr>
          <a:xfrm>
            <a:off x="0" y="0"/>
            <a:ext cx="5774371" cy="894080"/>
          </a:xfrm>
          <a:prstGeom prst="rect">
            <a:avLst/>
          </a:prstGeom>
          <a:noFill/>
          <a:ln>
            <a:noFill/>
          </a:ln>
        </p:spPr>
        <p:txBody>
          <a:bodyPr vert="horz" wrap="square" lIns="91425" tIns="45700" rIns="91425" bIns="45700" rtlCol="0" anchor="t" anchorCtr="0">
            <a:no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indent="-177800">
              <a:lnSpc>
                <a:spcPct val="90000"/>
              </a:lnSpc>
              <a:spcBef>
                <a:spcPts val="0"/>
              </a:spcBef>
              <a:buClr>
                <a:srgbClr val="415359"/>
              </a:buClr>
              <a:buSzPts val="2800"/>
              <a:buFont typeface="Verdana"/>
              <a:buNone/>
            </a:pPr>
            <a:endParaRPr lang="da-DK" sz="2400" dirty="0">
              <a:latin typeface="Verdana"/>
              <a:ea typeface="Verdana"/>
              <a:cs typeface="Verdana"/>
              <a:sym typeface="Verdana"/>
            </a:endParaRPr>
          </a:p>
          <a:p>
            <a:pPr indent="-177800">
              <a:lnSpc>
                <a:spcPct val="90000"/>
              </a:lnSpc>
              <a:spcBef>
                <a:spcPts val="0"/>
              </a:spcBef>
              <a:buClr>
                <a:srgbClr val="415359"/>
              </a:buClr>
              <a:buSzPts val="2800"/>
              <a:buFont typeface="Verdana"/>
              <a:buNone/>
            </a:pPr>
            <a:r>
              <a:rPr lang="da-DK" sz="2400" dirty="0">
                <a:solidFill>
                  <a:schemeClr val="tx1">
                    <a:lumMod val="65000"/>
                    <a:lumOff val="35000"/>
                  </a:schemeClr>
                </a:solidFill>
                <a:latin typeface="Verdana"/>
                <a:ea typeface="Verdana"/>
                <a:cs typeface="Verdana"/>
                <a:sym typeface="Verdana"/>
              </a:rPr>
              <a:t>   Derfor </a:t>
            </a:r>
          </a:p>
        </p:txBody>
      </p:sp>
    </p:spTree>
    <p:extLst>
      <p:ext uri="{BB962C8B-B14F-4D97-AF65-F5344CB8AC3E}">
        <p14:creationId xmlns:p14="http://schemas.microsoft.com/office/powerpoint/2010/main" val="585835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hape 126"/>
          <p:cNvSpPr/>
          <p:nvPr/>
        </p:nvSpPr>
        <p:spPr>
          <a:xfrm>
            <a:off x="0" y="6279776"/>
            <a:ext cx="12192000" cy="578224"/>
          </a:xfrm>
          <a:prstGeom prst="rect">
            <a:avLst/>
          </a:prstGeom>
          <a:solidFill>
            <a:schemeClr val="bg1"/>
          </a:solidFill>
          <a:ln>
            <a:solidFill>
              <a:schemeClr val="accent1"/>
            </a:solidFill>
          </a:ln>
        </p:spPr>
        <p:txBody>
          <a:bodyPr wrap="square" lIns="91425" tIns="45700" rIns="91425" bIns="45700" anchor="ctr" anchorCtr="0">
            <a:noAutofit/>
          </a:bodyPr>
          <a:lstStyle/>
          <a:p>
            <a:pPr lvl="0"/>
            <a:r>
              <a:rPr lang="da-DK" sz="1800" dirty="0">
                <a:solidFill>
                  <a:schemeClr val="tx1">
                    <a:lumMod val="65000"/>
                    <a:lumOff val="35000"/>
                  </a:schemeClr>
                </a:solidFill>
                <a:latin typeface="Verdana"/>
                <a:ea typeface="Verdana"/>
                <a:cs typeface="Verdana"/>
                <a:sym typeface="Verdana"/>
              </a:rPr>
              <a:t>Link</a:t>
            </a:r>
            <a:r>
              <a:rPr lang="da-DK" sz="1800" dirty="0">
                <a:solidFill>
                  <a:schemeClr val="tx1"/>
                </a:solidFill>
                <a:latin typeface="Verdana"/>
                <a:ea typeface="Verdana"/>
                <a:cs typeface="Verdana"/>
                <a:sym typeface="Verdana"/>
              </a:rPr>
              <a:t> til video: </a:t>
            </a:r>
            <a:r>
              <a:rPr lang="da-DK" sz="1800" dirty="0">
                <a:solidFill>
                  <a:schemeClr val="tx1"/>
                </a:solidFill>
                <a:latin typeface="Verdana"/>
                <a:ea typeface="Verdana"/>
                <a:cs typeface="Verdana"/>
                <a:sym typeface="Verdana"/>
                <a:hlinkClick r:id="rId3"/>
              </a:rPr>
              <a:t>https://www.youtube.com/watch?v=HqNJ9Ouc0Ds</a:t>
            </a:r>
            <a:r>
              <a:rPr lang="da-DK" sz="1800" dirty="0">
                <a:solidFill>
                  <a:schemeClr val="tx1"/>
                </a:solidFill>
                <a:latin typeface="Verdana"/>
                <a:ea typeface="Verdana"/>
                <a:cs typeface="Verdana"/>
                <a:sym typeface="Verdana"/>
              </a:rPr>
              <a:t> </a:t>
            </a:r>
            <a:endParaRPr sz="1800" b="0" i="0" u="none" strike="noStrike" cap="none" dirty="0">
              <a:solidFill>
                <a:schemeClr val="tx1"/>
              </a:solidFill>
              <a:latin typeface="Verdana"/>
              <a:ea typeface="Verdana"/>
              <a:cs typeface="Verdana"/>
              <a:sym typeface="Verdana"/>
            </a:endParaRPr>
          </a:p>
        </p:txBody>
      </p:sp>
    </p:spTree>
    <p:extLst>
      <p:ext uri="{BB962C8B-B14F-4D97-AF65-F5344CB8AC3E}">
        <p14:creationId xmlns:p14="http://schemas.microsoft.com/office/powerpoint/2010/main" val="3298099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1" name="Shape 183"/>
          <p:cNvSpPr/>
          <p:nvPr/>
        </p:nvSpPr>
        <p:spPr>
          <a:xfrm>
            <a:off x="6996114" y="1"/>
            <a:ext cx="5195887" cy="6858000"/>
          </a:xfrm>
          <a:prstGeom prst="rect">
            <a:avLst/>
          </a:prstGeom>
          <a:solidFill>
            <a:schemeClr val="lt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sp>
        <p:nvSpPr>
          <p:cNvPr id="181" name="Shape 181"/>
          <p:cNvSpPr txBox="1">
            <a:spLocks noGrp="1"/>
          </p:cNvSpPr>
          <p:nvPr>
            <p:ph type="title"/>
          </p:nvPr>
        </p:nvSpPr>
        <p:spPr>
          <a:xfrm>
            <a:off x="311151" y="-57054"/>
            <a:ext cx="5256212" cy="1600200"/>
          </a:xfrm>
          <a:prstGeom prst="rect">
            <a:avLst/>
          </a:prstGeom>
          <a:noFill/>
          <a:ln>
            <a:noFill/>
          </a:ln>
        </p:spPr>
        <p:txBody>
          <a:bodyPr wrap="square" lIns="91425" tIns="45700" rIns="91425" bIns="45700" anchor="ctr" anchorCtr="0">
            <a:noAutofit/>
          </a:bodyPr>
          <a:lstStyle/>
          <a:p>
            <a:pPr marL="0" marR="0" lvl="0" indent="-177800" algn="l" rtl="0">
              <a:lnSpc>
                <a:spcPct val="90000"/>
              </a:lnSpc>
              <a:spcBef>
                <a:spcPts val="0"/>
              </a:spcBef>
              <a:buClr>
                <a:srgbClr val="415359"/>
              </a:buClr>
              <a:buSzPts val="2800"/>
              <a:buFont typeface="Arial"/>
              <a:buNone/>
            </a:pPr>
            <a:r>
              <a:rPr lang="da-DK" sz="2400" b="1" u="none" strike="noStrike" cap="none" dirty="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sym typeface="Arial"/>
              </a:rPr>
              <a:t>NemID</a:t>
            </a:r>
            <a:r>
              <a:rPr lang="da-DK" sz="2400" b="1" u="none" strike="noStrike" cap="none"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sym typeface="Arial"/>
              </a:rPr>
              <a:t> </a:t>
            </a:r>
            <a:r>
              <a:rPr lang="da-DK" sz="2400" b="1" u="none" strike="noStrike" cap="none" dirty="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sym typeface="Arial"/>
              </a:rPr>
              <a:t>nøgleapp</a:t>
            </a:r>
            <a:endParaRPr lang="da-DK" sz="2400" b="1" u="none" strike="noStrike" cap="none"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sym typeface="Arial"/>
            </a:endParaRPr>
          </a:p>
        </p:txBody>
      </p:sp>
      <p:sp>
        <p:nvSpPr>
          <p:cNvPr id="182" name="Shape 182"/>
          <p:cNvSpPr txBox="1">
            <a:spLocks noGrp="1"/>
          </p:cNvSpPr>
          <p:nvPr>
            <p:ph type="body" sz="half" idx="2"/>
          </p:nvPr>
        </p:nvSpPr>
        <p:spPr>
          <a:xfrm>
            <a:off x="606108" y="1270000"/>
            <a:ext cx="5845492" cy="5219279"/>
          </a:xfrm>
          <a:prstGeom prst="rect">
            <a:avLst/>
          </a:prstGeom>
          <a:noFill/>
          <a:ln>
            <a:noFill/>
          </a:ln>
        </p:spPr>
        <p:txBody>
          <a:bodyPr wrap="square" lIns="91425" tIns="45700" rIns="91425" bIns="45700" anchor="t" anchorCtr="0">
            <a:noAutofit/>
          </a:bodyPr>
          <a:lstStyle/>
          <a:p>
            <a:r>
              <a:rPr lang="da-DK" sz="1800" dirty="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App’en</a:t>
            </a:r>
            <a:r>
              <a:rPr lang="da-DK" sz="18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er et supplement til dit nøglekort, og kan ikke stå alene. </a:t>
            </a:r>
          </a:p>
          <a:p>
            <a:endParaRPr lang="da-DK" sz="18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r>
              <a:rPr lang="da-DK" sz="18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Husk derfor altid at gemme dit nøglekort!</a:t>
            </a:r>
          </a:p>
          <a:p>
            <a:endParaRPr lang="da-DK" sz="18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r>
              <a:rPr lang="da-DK" sz="1800" dirty="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App’en</a:t>
            </a:r>
            <a:r>
              <a:rPr lang="da-DK" sz="18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bygger på ”anmodninger” og er ikke en digital kopi af dit nøglekort.</a:t>
            </a:r>
          </a:p>
          <a:p>
            <a:br>
              <a:rPr lang="da-DK" sz="18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br>
            <a:r>
              <a:rPr lang="da-DK" sz="18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Ved brug af appen består NemID </a:t>
            </a:r>
          </a:p>
          <a:p>
            <a:r>
              <a:rPr lang="da-DK" sz="18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fortsat af to faktorer:</a:t>
            </a:r>
          </a:p>
          <a:p>
            <a:endParaRPr lang="da-DK" sz="18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520700" indent="-342900">
              <a:buFont typeface="+mj-lt"/>
              <a:buAutoNum type="arabicPeriod"/>
            </a:pPr>
            <a:r>
              <a:rPr lang="da-DK" sz="18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noget du ved (brugernavn og adgangskode)</a:t>
            </a:r>
          </a:p>
          <a:p>
            <a:pPr marL="520700" indent="-342900">
              <a:buFont typeface="+mj-lt"/>
              <a:buAutoNum type="arabicPeriod"/>
            </a:pPr>
            <a:r>
              <a:rPr lang="da-DK" sz="18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noget du har (nøgleapp)</a:t>
            </a:r>
          </a:p>
          <a:p>
            <a:endParaRPr lang="da-DK" sz="18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2050" name="Picture 2" descr="C:\Users\B029807\Desktop\Nøgleapp\Nøgleapp Vejledninger\billeder\Logo Ap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0828" y="1976252"/>
            <a:ext cx="3108698" cy="3108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734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83"/>
          <p:cNvSpPr/>
          <p:nvPr/>
        </p:nvSpPr>
        <p:spPr>
          <a:xfrm>
            <a:off x="6996114" y="1"/>
            <a:ext cx="5195887" cy="6858000"/>
          </a:xfrm>
          <a:prstGeom prst="rect">
            <a:avLst/>
          </a:prstGeom>
          <a:solidFill>
            <a:schemeClr val="lt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sp>
        <p:nvSpPr>
          <p:cNvPr id="2" name="Titel 1"/>
          <p:cNvSpPr>
            <a:spLocks noGrp="1"/>
          </p:cNvSpPr>
          <p:nvPr>
            <p:ph type="title"/>
          </p:nvPr>
        </p:nvSpPr>
        <p:spPr>
          <a:xfrm>
            <a:off x="0" y="60326"/>
            <a:ext cx="6807200" cy="4105274"/>
          </a:xfrm>
        </p:spPr>
        <p:txBody>
          <a:bodyPr>
            <a:normAutofit/>
          </a:bodyPr>
          <a:lstStyle/>
          <a:p>
            <a:pPr marL="177800"/>
            <a:br>
              <a:rPr lang="da-DK" sz="2800" dirty="0">
                <a:solidFill>
                  <a:schemeClr val="tx1">
                    <a:lumMod val="65000"/>
                    <a:lumOff val="35000"/>
                  </a:schemeClr>
                </a:solidFill>
              </a:rPr>
            </a:br>
            <a:br>
              <a:rPr lang="da-DK" sz="2800" dirty="0">
                <a:solidFill>
                  <a:schemeClr val="tx1">
                    <a:lumMod val="65000"/>
                    <a:lumOff val="35000"/>
                  </a:schemeClr>
                </a:solidFill>
              </a:rPr>
            </a:br>
            <a:r>
              <a:rPr lang="da-DK" sz="1800" b="0" dirty="0">
                <a:solidFill>
                  <a:schemeClr val="tx1">
                    <a:lumMod val="65000"/>
                    <a:lumOff val="35000"/>
                  </a:schemeClr>
                </a:solidFill>
              </a:rPr>
              <a:t>Formålet med denne øvelse er at give praktisk erfaring med </a:t>
            </a:r>
            <a:r>
              <a:rPr lang="da-DK" sz="1800" b="0" dirty="0" err="1">
                <a:solidFill>
                  <a:schemeClr val="tx1">
                    <a:lumMod val="65000"/>
                    <a:lumOff val="35000"/>
                  </a:schemeClr>
                </a:solidFill>
              </a:rPr>
              <a:t>nøgleapp’en</a:t>
            </a:r>
            <a:r>
              <a:rPr lang="da-DK" sz="1800" b="0" dirty="0">
                <a:solidFill>
                  <a:schemeClr val="tx1">
                    <a:lumMod val="65000"/>
                    <a:lumOff val="35000"/>
                  </a:schemeClr>
                </a:solidFill>
              </a:rPr>
              <a:t>.</a:t>
            </a:r>
            <a:br>
              <a:rPr lang="da-DK" sz="1800" b="0" dirty="0">
                <a:solidFill>
                  <a:schemeClr val="tx1">
                    <a:lumMod val="65000"/>
                    <a:lumOff val="35000"/>
                  </a:schemeClr>
                </a:solidFill>
              </a:rPr>
            </a:br>
            <a:br>
              <a:rPr lang="da-DK" sz="1800" b="0" dirty="0">
                <a:solidFill>
                  <a:schemeClr val="tx1">
                    <a:lumMod val="65000"/>
                    <a:lumOff val="35000"/>
                  </a:schemeClr>
                </a:solidFill>
              </a:rPr>
            </a:br>
            <a:r>
              <a:rPr lang="da-DK" sz="1800" b="0" dirty="0">
                <a:solidFill>
                  <a:schemeClr val="tx1">
                    <a:lumMod val="65000"/>
                    <a:lumOff val="35000"/>
                  </a:schemeClr>
                </a:solidFill>
              </a:rPr>
              <a:t>På selvbetjeningen kan du blandt andet:</a:t>
            </a:r>
          </a:p>
        </p:txBody>
      </p:sp>
      <p:pic>
        <p:nvPicPr>
          <p:cNvPr id="11" name="Billed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7999" y="1503681"/>
            <a:ext cx="2157131" cy="3727522"/>
          </a:xfrm>
          <a:prstGeom prst="rect">
            <a:avLst/>
          </a:prstGeom>
        </p:spPr>
      </p:pic>
      <p:pic>
        <p:nvPicPr>
          <p:cNvPr id="12" name="Billed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8743" y="490539"/>
            <a:ext cx="3176601" cy="5852795"/>
          </a:xfrm>
          <a:prstGeom prst="rect">
            <a:avLst/>
          </a:prstGeom>
        </p:spPr>
      </p:pic>
      <p:sp>
        <p:nvSpPr>
          <p:cNvPr id="3" name="Rektangel 2"/>
          <p:cNvSpPr/>
          <p:nvPr/>
        </p:nvSpPr>
        <p:spPr>
          <a:xfrm>
            <a:off x="254000" y="3159035"/>
            <a:ext cx="6207760" cy="2169825"/>
          </a:xfrm>
          <a:prstGeom prst="rect">
            <a:avLst/>
          </a:prstGeom>
        </p:spPr>
        <p:txBody>
          <a:bodyPr wrap="square">
            <a:spAutoFit/>
          </a:bodyPr>
          <a:lstStyle/>
          <a:p>
            <a:pPr marL="285750" indent="-285750">
              <a:lnSpc>
                <a:spcPct val="150000"/>
              </a:lnSpc>
              <a:buFont typeface="Arial" panose="020B0604020202020204" pitchFamily="34" charset="0"/>
              <a:buChar char="•"/>
            </a:pPr>
            <a:r>
              <a:rPr lang="da-DK" sz="18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Se aktive nøglekort og app</a:t>
            </a:r>
          </a:p>
          <a:p>
            <a:pPr marL="285750" indent="-285750">
              <a:lnSpc>
                <a:spcPct val="150000"/>
              </a:lnSpc>
              <a:buFont typeface="Arial" panose="020B0604020202020204" pitchFamily="34" charset="0"/>
              <a:buChar char="•"/>
            </a:pPr>
            <a:r>
              <a:rPr lang="da-DK" sz="18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Ændre forsendelsesadresse</a:t>
            </a:r>
          </a:p>
          <a:p>
            <a:pPr marL="285750" indent="-285750">
              <a:lnSpc>
                <a:spcPct val="150000"/>
              </a:lnSpc>
              <a:buFont typeface="Arial" panose="020B0604020202020204" pitchFamily="34" charset="0"/>
              <a:buChar char="•"/>
            </a:pPr>
            <a:r>
              <a:rPr lang="da-DK" sz="18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Spærre dit nøglekort eller nøgleapp</a:t>
            </a:r>
          </a:p>
          <a:p>
            <a:pPr marL="285750" indent="-285750">
              <a:lnSpc>
                <a:spcPct val="150000"/>
              </a:lnSpc>
              <a:buFont typeface="Arial" panose="020B0604020202020204" pitchFamily="34" charset="0"/>
              <a:buChar char="•"/>
            </a:pPr>
            <a:r>
              <a:rPr lang="da-DK" sz="18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Ændre brugernavn og adgangskode</a:t>
            </a:r>
          </a:p>
          <a:p>
            <a:pPr marL="285750" indent="-285750">
              <a:lnSpc>
                <a:spcPct val="150000"/>
              </a:lnSpc>
              <a:buFont typeface="Arial" panose="020B0604020202020204" pitchFamily="34" charset="0"/>
              <a:buChar char="•"/>
            </a:pPr>
            <a:r>
              <a:rPr lang="da-DK" sz="18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Se NemID hændelseslog.</a:t>
            </a:r>
          </a:p>
        </p:txBody>
      </p:sp>
      <p:sp>
        <p:nvSpPr>
          <p:cNvPr id="4" name="Rektangel 3"/>
          <p:cNvSpPr/>
          <p:nvPr/>
        </p:nvSpPr>
        <p:spPr>
          <a:xfrm>
            <a:off x="0" y="0"/>
            <a:ext cx="6996114" cy="1200329"/>
          </a:xfrm>
          <a:prstGeom prst="rect">
            <a:avLst/>
          </a:prstGeom>
        </p:spPr>
        <p:txBody>
          <a:bodyPr wrap="square">
            <a:spAutoFit/>
          </a:bodyPr>
          <a:lstStyle/>
          <a:p>
            <a:endParaRPr lang="da-DK" sz="24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r>
              <a:rPr lang="da-DK" sz="24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Øvelse 1: Log på selvbetjeningen på </a:t>
            </a:r>
          </a:p>
          <a:p>
            <a:r>
              <a:rPr lang="da-DK" sz="24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nemid.nu med din NemID Nøgleapp</a:t>
            </a:r>
          </a:p>
        </p:txBody>
      </p:sp>
    </p:spTree>
    <p:extLst>
      <p:ext uri="{BB962C8B-B14F-4D97-AF65-F5344CB8AC3E}">
        <p14:creationId xmlns:p14="http://schemas.microsoft.com/office/powerpoint/2010/main" val="2695110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83"/>
          <p:cNvSpPr/>
          <p:nvPr/>
        </p:nvSpPr>
        <p:spPr>
          <a:xfrm>
            <a:off x="6971667" y="0"/>
            <a:ext cx="5195887" cy="6858000"/>
          </a:xfrm>
          <a:prstGeom prst="rect">
            <a:avLst/>
          </a:prstGeom>
          <a:solidFill>
            <a:schemeClr val="lt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sp>
        <p:nvSpPr>
          <p:cNvPr id="3" name="Pladsholder til tekst 2"/>
          <p:cNvSpPr>
            <a:spLocks noGrp="1"/>
          </p:cNvSpPr>
          <p:nvPr>
            <p:ph type="body" idx="1"/>
          </p:nvPr>
        </p:nvSpPr>
        <p:spPr>
          <a:xfrm>
            <a:off x="0" y="1392873"/>
            <a:ext cx="6715125" cy="4843916"/>
          </a:xfrm>
        </p:spPr>
        <p:txBody>
          <a:bodyPr>
            <a:normAutofit/>
          </a:bodyPr>
          <a:lstStyle/>
          <a:p>
            <a:pPr marL="1384300" lvl="2" indent="-342900">
              <a:buFont typeface="+mj-lt"/>
              <a:buAutoNum type="arabicPeriod"/>
            </a:pPr>
            <a:endParaRPr lang="da-DK" sz="1800" dirty="0">
              <a:solidFill>
                <a:schemeClr val="tx1">
                  <a:lumMod val="65000"/>
                  <a:lumOff val="35000"/>
                </a:schemeClr>
              </a:solidFill>
            </a:endParaRPr>
          </a:p>
          <a:p>
            <a:pPr marL="584200" lvl="1" indent="0">
              <a:buNone/>
            </a:pPr>
            <a:r>
              <a:rPr lang="da-DK" sz="1800" dirty="0">
                <a:solidFill>
                  <a:schemeClr val="tx1">
                    <a:lumMod val="65000"/>
                    <a:lumOff val="35000"/>
                  </a:schemeClr>
                </a:solidFill>
              </a:rPr>
              <a:t>1. Åbn en browser og gå til siden </a:t>
            </a:r>
            <a:r>
              <a:rPr lang="da-DK" sz="1800" b="1" dirty="0">
                <a:solidFill>
                  <a:schemeClr val="tx1">
                    <a:lumMod val="65000"/>
                    <a:lumOff val="35000"/>
                  </a:schemeClr>
                </a:solidFill>
              </a:rPr>
              <a:t>www.nemid.nu</a:t>
            </a:r>
          </a:p>
          <a:p>
            <a:pPr marL="584200" lvl="1" indent="0">
              <a:buNone/>
            </a:pPr>
            <a:endParaRPr lang="da-DK" sz="1800" dirty="0">
              <a:solidFill>
                <a:schemeClr val="tx1">
                  <a:lumMod val="65000"/>
                  <a:lumOff val="35000"/>
                </a:schemeClr>
              </a:solidFill>
            </a:endParaRPr>
          </a:p>
          <a:p>
            <a:pPr marL="584200" lvl="1" indent="0">
              <a:buNone/>
            </a:pPr>
            <a:r>
              <a:rPr lang="da-DK" sz="1800" dirty="0">
                <a:solidFill>
                  <a:schemeClr val="tx1">
                    <a:lumMod val="65000"/>
                    <a:lumOff val="35000"/>
                  </a:schemeClr>
                </a:solidFill>
              </a:rPr>
              <a:t>2. Tryk på ”selvbetjening” for at logge på. </a:t>
            </a:r>
          </a:p>
          <a:p>
            <a:pPr marL="584200" lvl="1" indent="0">
              <a:buNone/>
            </a:pPr>
            <a:endParaRPr lang="da-DK" sz="1800" dirty="0">
              <a:solidFill>
                <a:schemeClr val="tx1">
                  <a:lumMod val="65000"/>
                  <a:lumOff val="35000"/>
                </a:schemeClr>
              </a:solidFill>
            </a:endParaRPr>
          </a:p>
          <a:p>
            <a:pPr marL="584200" lvl="1" indent="0">
              <a:buNone/>
            </a:pPr>
            <a:r>
              <a:rPr lang="da-DK" sz="1800" dirty="0">
                <a:solidFill>
                  <a:schemeClr val="tx1">
                    <a:lumMod val="65000"/>
                    <a:lumOff val="35000"/>
                  </a:schemeClr>
                </a:solidFill>
              </a:rPr>
              <a:t>3. Indtast NemID brugernavn og adgangskode </a:t>
            </a:r>
          </a:p>
          <a:p>
            <a:pPr marL="584200" lvl="1" indent="0">
              <a:buNone/>
            </a:pPr>
            <a:endParaRPr lang="da-DK" sz="1800" dirty="0">
              <a:solidFill>
                <a:schemeClr val="tx1">
                  <a:lumMod val="65000"/>
                  <a:lumOff val="35000"/>
                </a:schemeClr>
              </a:solidFill>
            </a:endParaRPr>
          </a:p>
          <a:p>
            <a:pPr marL="584200" lvl="1" indent="0">
              <a:buNone/>
            </a:pPr>
            <a:r>
              <a:rPr lang="da-DK" sz="1800" dirty="0">
                <a:solidFill>
                  <a:schemeClr val="tx1">
                    <a:lumMod val="65000"/>
                    <a:lumOff val="35000"/>
                  </a:schemeClr>
                </a:solidFill>
              </a:rPr>
              <a:t>4. Tryk ”Næste” og derefter ”Send” </a:t>
            </a:r>
          </a:p>
          <a:p>
            <a:pPr marL="1384300" lvl="2" indent="-342900">
              <a:buFont typeface="+mj-lt"/>
              <a:buAutoNum type="arabicPeriod"/>
            </a:pPr>
            <a:endParaRPr lang="da-DK" sz="1800" dirty="0">
              <a:solidFill>
                <a:schemeClr val="tx1">
                  <a:lumMod val="65000"/>
                  <a:lumOff val="35000"/>
                </a:schemeClr>
              </a:solidFill>
            </a:endParaRPr>
          </a:p>
          <a:p>
            <a:pPr marL="1384300" lvl="2" indent="-342900">
              <a:buFont typeface="+mj-lt"/>
              <a:buAutoNum type="arabicPeriod"/>
            </a:pPr>
            <a:endParaRPr lang="da-DK" sz="1800" dirty="0">
              <a:solidFill>
                <a:schemeClr val="tx1">
                  <a:lumMod val="65000"/>
                  <a:lumOff val="35000"/>
                </a:schemeClr>
              </a:solidFill>
            </a:endParaRPr>
          </a:p>
          <a:p>
            <a:pPr marL="1384300" lvl="2" indent="-342900">
              <a:buFont typeface="+mj-lt"/>
              <a:buAutoNum type="arabicPeriod"/>
            </a:pPr>
            <a:endParaRPr lang="da-DK" sz="1800" dirty="0">
              <a:solidFill>
                <a:schemeClr val="tx1">
                  <a:lumMod val="65000"/>
                  <a:lumOff val="35000"/>
                </a:schemeClr>
              </a:solidFill>
            </a:endParaRPr>
          </a:p>
          <a:p>
            <a:pPr marL="1384300" lvl="2" indent="-342900">
              <a:buFont typeface="+mj-lt"/>
              <a:buAutoNum type="arabicPeriod"/>
            </a:pPr>
            <a:endParaRPr lang="da-DK" sz="1800" dirty="0">
              <a:solidFill>
                <a:schemeClr val="tx1">
                  <a:lumMod val="65000"/>
                  <a:lumOff val="35000"/>
                </a:schemeClr>
              </a:solidFill>
            </a:endParaRPr>
          </a:p>
          <a:p>
            <a:pPr marL="1384300" lvl="2" indent="-342900">
              <a:buFont typeface="+mj-lt"/>
              <a:buAutoNum type="arabicPeriod"/>
            </a:pPr>
            <a:endParaRPr lang="da-DK" sz="1800" dirty="0">
              <a:solidFill>
                <a:schemeClr val="tx1">
                  <a:lumMod val="65000"/>
                  <a:lumOff val="35000"/>
                </a:schemeClr>
              </a:solidFill>
            </a:endParaRPr>
          </a:p>
          <a:p>
            <a:pPr marL="520700" lvl="2" indent="-342900">
              <a:spcBef>
                <a:spcPts val="1000"/>
              </a:spcBef>
              <a:buSzPts val="2800"/>
              <a:buFont typeface="+mj-lt"/>
              <a:buAutoNum type="arabicPeriod"/>
            </a:pPr>
            <a:endParaRPr lang="da-DK" sz="1800" dirty="0">
              <a:solidFill>
                <a:schemeClr val="tx1">
                  <a:lumMod val="65000"/>
                  <a:lumOff val="35000"/>
                </a:schemeClr>
              </a:solidFill>
            </a:endParaRPr>
          </a:p>
          <a:p>
            <a:pPr marL="520700" indent="-342900">
              <a:buFont typeface="+mj-lt"/>
              <a:buAutoNum type="arabicPeriod"/>
            </a:pPr>
            <a:endParaRPr lang="da-DK" sz="1800" dirty="0">
              <a:solidFill>
                <a:schemeClr val="tx1">
                  <a:lumMod val="65000"/>
                  <a:lumOff val="35000"/>
                </a:schemeClr>
              </a:solidFill>
            </a:endParaRPr>
          </a:p>
        </p:txBody>
      </p:sp>
      <p:pic>
        <p:nvPicPr>
          <p:cNvPr id="4" name="Picture 2" descr="C:\Users\B029807\Desktop\Nøgleapp\Nøgleapp Vejledninger\billeder\sen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5382" y="446406"/>
            <a:ext cx="2244344" cy="280543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B029807\Desktop\Nøgleapp\Nøgleapp Vejledninger\billeder\send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5382" y="3634559"/>
            <a:ext cx="2244344" cy="2805430"/>
          </a:xfrm>
          <a:prstGeom prst="rect">
            <a:avLst/>
          </a:prstGeom>
          <a:noFill/>
          <a:extLst>
            <a:ext uri="{909E8E84-426E-40DD-AFC4-6F175D3DCCD1}">
              <a14:hiddenFill xmlns:a14="http://schemas.microsoft.com/office/drawing/2010/main">
                <a:solidFill>
                  <a:srgbClr val="FFFFFF"/>
                </a:solidFill>
              </a14:hiddenFill>
            </a:ext>
          </a:extLst>
        </p:spPr>
      </p:pic>
      <p:sp>
        <p:nvSpPr>
          <p:cNvPr id="8" name="Rektangel 7"/>
          <p:cNvSpPr/>
          <p:nvPr/>
        </p:nvSpPr>
        <p:spPr>
          <a:xfrm>
            <a:off x="0" y="0"/>
            <a:ext cx="6996114" cy="1200329"/>
          </a:xfrm>
          <a:prstGeom prst="rect">
            <a:avLst/>
          </a:prstGeom>
        </p:spPr>
        <p:txBody>
          <a:bodyPr wrap="square">
            <a:spAutoFit/>
          </a:bodyPr>
          <a:lstStyle/>
          <a:p>
            <a:endParaRPr lang="da-DK" sz="24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r>
              <a:rPr lang="da-DK" sz="24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Øvelse 1: Log på selvbetjeningen på </a:t>
            </a:r>
          </a:p>
          <a:p>
            <a:r>
              <a:rPr lang="da-DK" sz="24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nemid.nu med din NemID Nøgleapp</a:t>
            </a:r>
          </a:p>
        </p:txBody>
      </p:sp>
    </p:spTree>
    <p:extLst>
      <p:ext uri="{BB962C8B-B14F-4D97-AF65-F5344CB8AC3E}">
        <p14:creationId xmlns:p14="http://schemas.microsoft.com/office/powerpoint/2010/main" val="2457144343"/>
      </p:ext>
    </p:extLst>
  </p:cSld>
  <p:clrMapOvr>
    <a:masterClrMapping/>
  </p:clrMapOvr>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399</TotalTime>
  <Words>745</Words>
  <Application>Microsoft Office PowerPoint</Application>
  <PresentationFormat>Widescreen</PresentationFormat>
  <Paragraphs>145</Paragraphs>
  <Slides>14</Slides>
  <Notes>13</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14</vt:i4>
      </vt:variant>
    </vt:vector>
  </HeadingPairs>
  <TitlesOfParts>
    <vt:vector size="19" baseType="lpstr">
      <vt:lpstr>Arial</vt:lpstr>
      <vt:lpstr>Calibri</vt:lpstr>
      <vt:lpstr>Verdana</vt:lpstr>
      <vt:lpstr>Wingdings</vt:lpstr>
      <vt:lpstr>Kontortema</vt:lpstr>
      <vt:lpstr>Hold dit NemID for dig selv</vt:lpstr>
      <vt:lpstr>PowerPoint-præsentation</vt:lpstr>
      <vt:lpstr>    Hvorfor er NemID sikkert?</vt:lpstr>
      <vt:lpstr>    Du skal huske: </vt:lpstr>
      <vt:lpstr>PowerPoint-præsentation</vt:lpstr>
      <vt:lpstr>PowerPoint-præsentation</vt:lpstr>
      <vt:lpstr>NemID nøgleapp</vt:lpstr>
      <vt:lpstr>  Formålet med denne øvelse er at give praktisk erfaring med nøgleapp’en.  På selvbetjeningen kan du blandt andet:</vt:lpstr>
      <vt:lpstr>PowerPoint-præsentation</vt:lpstr>
      <vt:lpstr>PowerPoint-præsentation</vt:lpstr>
      <vt:lpstr>Formålet med denne øvelse er at give praktisk erfaring med nøgleapp’en.   Hvis du fortryder at din handling med dit NemID, og har fået sendt en anmodning afsted er det vigtigt du ved hvordan man afviser en anmodning.   Eller: Hvis du modtager en anmodning hvor du ikke selv har bedt om dette, kan det være udefrakommende der forsøger at tilgå dit NemID.   Det er derfor vigtigt at du ved hvordan du afviser og ikke giver andre adgang til dine oplysninger. </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Hold dit NemID for dig selv</dc:title>
  <dc:creator>Sofie Strøm Nielsen</dc:creator>
  <cp:lastModifiedBy>Diana Bjørn Milenkovic DFI</cp:lastModifiedBy>
  <cp:revision>73</cp:revision>
  <dcterms:modified xsi:type="dcterms:W3CDTF">2018-06-28T10:28:38Z</dcterms:modified>
</cp:coreProperties>
</file>